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  <p:sldMasterId id="2147483722" r:id="rId6"/>
    <p:sldMasterId id="2147483656" r:id="rId7"/>
    <p:sldMasterId id="2147483681" r:id="rId8"/>
  </p:sldMasterIdLst>
  <p:notesMasterIdLst>
    <p:notesMasterId r:id="rId20"/>
  </p:notesMasterIdLst>
  <p:sldIdLst>
    <p:sldId id="273" r:id="rId9"/>
    <p:sldId id="410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2C3E5-4832-457A-AF6E-721A8F32F188}" v="223" dt="2025-02-28T09:32:22.161"/>
    <p1510:client id="{B838885C-0796-871F-83D4-E5659BABDC11}" v="130" dt="2025-02-27T16:15:13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8" y="614"/>
      </p:cViewPr>
      <p:guideLst>
        <p:guide orient="horz" pos="2339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zi Virginia" userId="S::v.mazzi@capitalelavoro.it::38527d4e-ce04-4d07-aa6a-e409de26896a" providerId="AD" clId="Web-{91A2C3E5-4832-457A-AF6E-721A8F32F188}"/>
    <pc:docChg chg="modSld">
      <pc:chgData name="Mazzi Virginia" userId="S::v.mazzi@capitalelavoro.it::38527d4e-ce04-4d07-aa6a-e409de26896a" providerId="AD" clId="Web-{91A2C3E5-4832-457A-AF6E-721A8F32F188}" dt="2025-02-28T09:32:19.427" v="124"/>
      <pc:docMkLst>
        <pc:docMk/>
      </pc:docMkLst>
      <pc:sldChg chg="modSp">
        <pc:chgData name="Mazzi Virginia" userId="S::v.mazzi@capitalelavoro.it::38527d4e-ce04-4d07-aa6a-e409de26896a" providerId="AD" clId="Web-{91A2C3E5-4832-457A-AF6E-721A8F32F188}" dt="2025-02-28T09:20:42.918" v="2" actId="20577"/>
        <pc:sldMkLst>
          <pc:docMk/>
          <pc:sldMk cId="1433178255" sldId="420"/>
        </pc:sldMkLst>
        <pc:spChg chg="mod">
          <ac:chgData name="Mazzi Virginia" userId="S::v.mazzi@capitalelavoro.it::38527d4e-ce04-4d07-aa6a-e409de26896a" providerId="AD" clId="Web-{91A2C3E5-4832-457A-AF6E-721A8F32F188}" dt="2025-02-28T09:20:42.918" v="2" actId="20577"/>
          <ac:spMkLst>
            <pc:docMk/>
            <pc:sldMk cId="1433178255" sldId="420"/>
            <ac:spMk id="3" creationId="{35E9F968-E8CC-6F30-4173-F63740ED1009}"/>
          </ac:spMkLst>
        </pc:spChg>
      </pc:sldChg>
      <pc:sldChg chg="modSp">
        <pc:chgData name="Mazzi Virginia" userId="S::v.mazzi@capitalelavoro.it::38527d4e-ce04-4d07-aa6a-e409de26896a" providerId="AD" clId="Web-{91A2C3E5-4832-457A-AF6E-721A8F32F188}" dt="2025-02-28T09:22:25.593" v="51" actId="20577"/>
        <pc:sldMkLst>
          <pc:docMk/>
          <pc:sldMk cId="413119973" sldId="422"/>
        </pc:sldMkLst>
        <pc:spChg chg="mod">
          <ac:chgData name="Mazzi Virginia" userId="S::v.mazzi@capitalelavoro.it::38527d4e-ce04-4d07-aa6a-e409de26896a" providerId="AD" clId="Web-{91A2C3E5-4832-457A-AF6E-721A8F32F188}" dt="2025-02-28T09:22:25.593" v="51" actId="20577"/>
          <ac:spMkLst>
            <pc:docMk/>
            <pc:sldMk cId="413119973" sldId="422"/>
            <ac:spMk id="4" creationId="{F23BA2B4-0BC2-A378-3934-3914D440FE97}"/>
          </ac:spMkLst>
        </pc:spChg>
      </pc:sldChg>
      <pc:sldChg chg="modSp">
        <pc:chgData name="Mazzi Virginia" userId="S::v.mazzi@capitalelavoro.it::38527d4e-ce04-4d07-aa6a-e409de26896a" providerId="AD" clId="Web-{91A2C3E5-4832-457A-AF6E-721A8F32F188}" dt="2025-02-28T09:22:58.422" v="77" actId="20577"/>
        <pc:sldMkLst>
          <pc:docMk/>
          <pc:sldMk cId="1909869470" sldId="423"/>
        </pc:sldMkLst>
        <pc:spChg chg="mod">
          <ac:chgData name="Mazzi Virginia" userId="S::v.mazzi@capitalelavoro.it::38527d4e-ce04-4d07-aa6a-e409de26896a" providerId="AD" clId="Web-{91A2C3E5-4832-457A-AF6E-721A8F32F188}" dt="2025-02-28T09:22:49.891" v="75" actId="20577"/>
          <ac:spMkLst>
            <pc:docMk/>
            <pc:sldMk cId="1909869470" sldId="423"/>
            <ac:spMk id="2" creationId="{B0ACD456-1758-12A2-52BA-724454C67DD7}"/>
          </ac:spMkLst>
        </pc:spChg>
        <pc:spChg chg="mod">
          <ac:chgData name="Mazzi Virginia" userId="S::v.mazzi@capitalelavoro.it::38527d4e-ce04-4d07-aa6a-e409de26896a" providerId="AD" clId="Web-{91A2C3E5-4832-457A-AF6E-721A8F32F188}" dt="2025-02-28T09:22:58.422" v="77" actId="20577"/>
          <ac:spMkLst>
            <pc:docMk/>
            <pc:sldMk cId="1909869470" sldId="423"/>
            <ac:spMk id="3" creationId="{DF0A581F-999C-0771-BB67-5EC287546E8E}"/>
          </ac:spMkLst>
        </pc:spChg>
      </pc:sldChg>
      <pc:sldChg chg="modSp">
        <pc:chgData name="Mazzi Virginia" userId="S::v.mazzi@capitalelavoro.it::38527d4e-ce04-4d07-aa6a-e409de26896a" providerId="AD" clId="Web-{91A2C3E5-4832-457A-AF6E-721A8F32F188}" dt="2025-02-28T09:30:48.080" v="108" actId="20577"/>
        <pc:sldMkLst>
          <pc:docMk/>
          <pc:sldMk cId="3046747084" sldId="425"/>
        </pc:sldMkLst>
        <pc:spChg chg="mod">
          <ac:chgData name="Mazzi Virginia" userId="S::v.mazzi@capitalelavoro.it::38527d4e-ce04-4d07-aa6a-e409de26896a" providerId="AD" clId="Web-{91A2C3E5-4832-457A-AF6E-721A8F32F188}" dt="2025-02-28T09:30:48.080" v="108" actId="20577"/>
          <ac:spMkLst>
            <pc:docMk/>
            <pc:sldMk cId="3046747084" sldId="425"/>
            <ac:spMk id="3" creationId="{608AC625-4FEC-07E6-BBC6-C1C40B6CF0E8}"/>
          </ac:spMkLst>
        </pc:spChg>
      </pc:sldChg>
      <pc:sldChg chg="modSp">
        <pc:chgData name="Mazzi Virginia" userId="S::v.mazzi@capitalelavoro.it::38527d4e-ce04-4d07-aa6a-e409de26896a" providerId="AD" clId="Web-{91A2C3E5-4832-457A-AF6E-721A8F32F188}" dt="2025-02-28T09:32:19.427" v="124"/>
        <pc:sldMkLst>
          <pc:docMk/>
          <pc:sldMk cId="857199634" sldId="427"/>
        </pc:sldMkLst>
        <pc:graphicFrameChg chg="mod modGraphic">
          <ac:chgData name="Mazzi Virginia" userId="S::v.mazzi@capitalelavoro.it::38527d4e-ce04-4d07-aa6a-e409de26896a" providerId="AD" clId="Web-{91A2C3E5-4832-457A-AF6E-721A8F32F188}" dt="2025-02-28T09:32:19.427" v="124"/>
          <ac:graphicFrameMkLst>
            <pc:docMk/>
            <pc:sldMk cId="857199634" sldId="427"/>
            <ac:graphicFrameMk id="3" creationId="{381C4E63-E0DE-16DC-A9FE-C20E0EFC9FE7}"/>
          </ac:graphicFrameMkLst>
        </pc:graphicFrameChg>
      </pc:sldChg>
    </pc:docChg>
  </pc:docChgLst>
  <pc:docChgLst>
    <pc:chgData name="Mazzi Virginia" userId="S::v.mazzi@capitalelavoro.it::38527d4e-ce04-4d07-aa6a-e409de26896a" providerId="AD" clId="Web-{B838885C-0796-871F-83D4-E5659BABDC11}"/>
    <pc:docChg chg="modSld">
      <pc:chgData name="Mazzi Virginia" userId="S::v.mazzi@capitalelavoro.it::38527d4e-ce04-4d07-aa6a-e409de26896a" providerId="AD" clId="Web-{B838885C-0796-871F-83D4-E5659BABDC11}" dt="2025-02-27T16:15:13.569" v="60" actId="20577"/>
      <pc:docMkLst>
        <pc:docMk/>
      </pc:docMkLst>
      <pc:sldChg chg="modSp">
        <pc:chgData name="Mazzi Virginia" userId="S::v.mazzi@capitalelavoro.it::38527d4e-ce04-4d07-aa6a-e409de26896a" providerId="AD" clId="Web-{B838885C-0796-871F-83D4-E5659BABDC11}" dt="2025-02-27T16:12:28.891" v="2" actId="20577"/>
        <pc:sldMkLst>
          <pc:docMk/>
          <pc:sldMk cId="2059951428" sldId="410"/>
        </pc:sldMkLst>
        <pc:spChg chg="mod">
          <ac:chgData name="Mazzi Virginia" userId="S::v.mazzi@capitalelavoro.it::38527d4e-ce04-4d07-aa6a-e409de26896a" providerId="AD" clId="Web-{B838885C-0796-871F-83D4-E5659BABDC11}" dt="2025-02-27T16:12:28.891" v="2" actId="20577"/>
          <ac:spMkLst>
            <pc:docMk/>
            <pc:sldMk cId="2059951428" sldId="410"/>
            <ac:spMk id="5" creationId="{623C8A1D-C561-3C19-A42E-EED5B6566FCD}"/>
          </ac:spMkLst>
        </pc:spChg>
      </pc:sldChg>
      <pc:sldChg chg="modSp">
        <pc:chgData name="Mazzi Virginia" userId="S::v.mazzi@capitalelavoro.it::38527d4e-ce04-4d07-aa6a-e409de26896a" providerId="AD" clId="Web-{B838885C-0796-871F-83D4-E5659BABDC11}" dt="2025-02-27T16:15:13.569" v="60" actId="20577"/>
        <pc:sldMkLst>
          <pc:docMk/>
          <pc:sldMk cId="1433178255" sldId="420"/>
        </pc:sldMkLst>
        <pc:spChg chg="mod">
          <ac:chgData name="Mazzi Virginia" userId="S::v.mazzi@capitalelavoro.it::38527d4e-ce04-4d07-aa6a-e409de26896a" providerId="AD" clId="Web-{B838885C-0796-871F-83D4-E5659BABDC11}" dt="2025-02-27T16:15:13.569" v="60" actId="20577"/>
          <ac:spMkLst>
            <pc:docMk/>
            <pc:sldMk cId="1433178255" sldId="420"/>
            <ac:spMk id="3" creationId="{35E9F968-E8CC-6F30-4173-F63740ED10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4743-F9FD-44A0-83C8-0388DCDDEACE}" type="datetimeFigureOut">
              <a:rPr lang="fr-BE" smtClean="0"/>
              <a:t>27-03-25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6525-B6C4-4E28-8208-F454D77AE7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/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-1" fmla="*/ 0 w 6001966"/>
              <a:gd name="connsiteY0-2" fmla="*/ 0 h 6858000"/>
              <a:gd name="connsiteX1-3" fmla="*/ 5995863 w 6001966"/>
              <a:gd name="connsiteY1-4" fmla="*/ 0 h 6858000"/>
              <a:gd name="connsiteX2-5" fmla="*/ 6001966 w 6001966"/>
              <a:gd name="connsiteY2-6" fmla="*/ 3258766 h 6858000"/>
              <a:gd name="connsiteX3-7" fmla="*/ 5995863 w 6001966"/>
              <a:gd name="connsiteY3-8" fmla="*/ 6858000 h 6858000"/>
              <a:gd name="connsiteX4-9" fmla="*/ 0 w 6001966"/>
              <a:gd name="connsiteY4-10" fmla="*/ 6858000 h 6858000"/>
              <a:gd name="connsiteX5" fmla="*/ 0 w 6001966"/>
              <a:gd name="connsiteY5" fmla="*/ 0 h 6858000"/>
              <a:gd name="connsiteX0-11" fmla="*/ 0 w 5995869"/>
              <a:gd name="connsiteY0-12" fmla="*/ 0 h 6858000"/>
              <a:gd name="connsiteX1-13" fmla="*/ 5995863 w 5995869"/>
              <a:gd name="connsiteY1-14" fmla="*/ 0 h 6858000"/>
              <a:gd name="connsiteX2-15" fmla="*/ 5554494 w 5995869"/>
              <a:gd name="connsiteY2-16" fmla="*/ 3307405 h 6858000"/>
              <a:gd name="connsiteX3-17" fmla="*/ 5995863 w 5995869"/>
              <a:gd name="connsiteY3-18" fmla="*/ 6858000 h 6858000"/>
              <a:gd name="connsiteX4-19" fmla="*/ 0 w 5995869"/>
              <a:gd name="connsiteY4-20" fmla="*/ 6858000 h 6858000"/>
              <a:gd name="connsiteX5-21" fmla="*/ 0 w 5995869"/>
              <a:gd name="connsiteY5-22" fmla="*/ 0 h 6858000"/>
              <a:gd name="connsiteX0-23" fmla="*/ 0 w 5995869"/>
              <a:gd name="connsiteY0-24" fmla="*/ 0 h 6858000"/>
              <a:gd name="connsiteX1-25" fmla="*/ 5995863 w 5995869"/>
              <a:gd name="connsiteY1-26" fmla="*/ 0 h 6858000"/>
              <a:gd name="connsiteX2-27" fmla="*/ 5554494 w 5995869"/>
              <a:gd name="connsiteY2-28" fmla="*/ 3307405 h 6858000"/>
              <a:gd name="connsiteX3-29" fmla="*/ 5704033 w 5995869"/>
              <a:gd name="connsiteY3-30" fmla="*/ 6838544 h 6858000"/>
              <a:gd name="connsiteX4-31" fmla="*/ 0 w 5995869"/>
              <a:gd name="connsiteY4-32" fmla="*/ 6858000 h 6858000"/>
              <a:gd name="connsiteX5-33" fmla="*/ 0 w 5995869"/>
              <a:gd name="connsiteY5-34" fmla="*/ 0 h 6858000"/>
              <a:gd name="connsiteX0-35" fmla="*/ 0 w 5995869"/>
              <a:gd name="connsiteY0-36" fmla="*/ 0 h 6858000"/>
              <a:gd name="connsiteX1-37" fmla="*/ 5995863 w 5995869"/>
              <a:gd name="connsiteY1-38" fmla="*/ 0 h 6858000"/>
              <a:gd name="connsiteX2-39" fmla="*/ 5496128 w 5995869"/>
              <a:gd name="connsiteY2-40" fmla="*/ 3307405 h 6858000"/>
              <a:gd name="connsiteX3-41" fmla="*/ 5704033 w 5995869"/>
              <a:gd name="connsiteY3-42" fmla="*/ 6838544 h 6858000"/>
              <a:gd name="connsiteX4-43" fmla="*/ 0 w 5995869"/>
              <a:gd name="connsiteY4-44" fmla="*/ 6858000 h 6858000"/>
              <a:gd name="connsiteX5-45" fmla="*/ 0 w 5995869"/>
              <a:gd name="connsiteY5-46" fmla="*/ 0 h 6858000"/>
              <a:gd name="connsiteX0-47" fmla="*/ 0 w 6268240"/>
              <a:gd name="connsiteY0-48" fmla="*/ 0 h 6858000"/>
              <a:gd name="connsiteX1-49" fmla="*/ 6268237 w 6268240"/>
              <a:gd name="connsiteY1-50" fmla="*/ 0 h 6858000"/>
              <a:gd name="connsiteX2-51" fmla="*/ 5496128 w 6268240"/>
              <a:gd name="connsiteY2-52" fmla="*/ 3307405 h 6858000"/>
              <a:gd name="connsiteX3-53" fmla="*/ 5704033 w 6268240"/>
              <a:gd name="connsiteY3-54" fmla="*/ 6838544 h 6858000"/>
              <a:gd name="connsiteX4-55" fmla="*/ 0 w 6268240"/>
              <a:gd name="connsiteY4-56" fmla="*/ 6858000 h 6858000"/>
              <a:gd name="connsiteX5-57" fmla="*/ 0 w 6268240"/>
              <a:gd name="connsiteY5-58" fmla="*/ 0 h 6858000"/>
              <a:gd name="connsiteX0-59" fmla="*/ 0 w 6268240"/>
              <a:gd name="connsiteY0-60" fmla="*/ 0 h 6858000"/>
              <a:gd name="connsiteX1-61" fmla="*/ 6268237 w 6268240"/>
              <a:gd name="connsiteY1-62" fmla="*/ 0 h 6858000"/>
              <a:gd name="connsiteX2-63" fmla="*/ 5496128 w 6268240"/>
              <a:gd name="connsiteY2-64" fmla="*/ 3307405 h 6858000"/>
              <a:gd name="connsiteX3-65" fmla="*/ 5742943 w 6268240"/>
              <a:gd name="connsiteY3-66" fmla="*/ 6857999 h 6858000"/>
              <a:gd name="connsiteX4-67" fmla="*/ 0 w 6268240"/>
              <a:gd name="connsiteY4-68" fmla="*/ 6858000 h 6858000"/>
              <a:gd name="connsiteX5-69" fmla="*/ 0 w 6268240"/>
              <a:gd name="connsiteY5-70" fmla="*/ 0 h 6858000"/>
              <a:gd name="connsiteX0-71" fmla="*/ 0 w 6268240"/>
              <a:gd name="connsiteY0-72" fmla="*/ 0 h 6858000"/>
              <a:gd name="connsiteX1-73" fmla="*/ 6268237 w 6268240"/>
              <a:gd name="connsiteY1-74" fmla="*/ 0 h 6858000"/>
              <a:gd name="connsiteX2-75" fmla="*/ 5496128 w 6268240"/>
              <a:gd name="connsiteY2-76" fmla="*/ 3307405 h 6858000"/>
              <a:gd name="connsiteX3-77" fmla="*/ 5742943 w 6268240"/>
              <a:gd name="connsiteY3-78" fmla="*/ 6857999 h 6858000"/>
              <a:gd name="connsiteX4-79" fmla="*/ 0 w 6268240"/>
              <a:gd name="connsiteY4-80" fmla="*/ 6858000 h 6858000"/>
              <a:gd name="connsiteX5-81" fmla="*/ 0 w 6268240"/>
              <a:gd name="connsiteY5-82" fmla="*/ 0 h 6858000"/>
              <a:gd name="connsiteX0-83" fmla="*/ 0 w 6268239"/>
              <a:gd name="connsiteY0-84" fmla="*/ 0 h 6858000"/>
              <a:gd name="connsiteX1-85" fmla="*/ 6268237 w 6268239"/>
              <a:gd name="connsiteY1-86" fmla="*/ 0 h 6858000"/>
              <a:gd name="connsiteX2-87" fmla="*/ 5223754 w 6268239"/>
              <a:gd name="connsiteY2-88" fmla="*/ 4270443 h 6858000"/>
              <a:gd name="connsiteX3-89" fmla="*/ 5742943 w 6268239"/>
              <a:gd name="connsiteY3-90" fmla="*/ 6857999 h 6858000"/>
              <a:gd name="connsiteX4-91" fmla="*/ 0 w 6268239"/>
              <a:gd name="connsiteY4-92" fmla="*/ 6858000 h 6858000"/>
              <a:gd name="connsiteX5-93" fmla="*/ 0 w 6268239"/>
              <a:gd name="connsiteY5-94" fmla="*/ 0 h 6858000"/>
              <a:gd name="connsiteX0-95" fmla="*/ 0 w 6268239"/>
              <a:gd name="connsiteY0-96" fmla="*/ 0 h 6858000"/>
              <a:gd name="connsiteX1-97" fmla="*/ 6268237 w 6268239"/>
              <a:gd name="connsiteY1-98" fmla="*/ 0 h 6858000"/>
              <a:gd name="connsiteX2-99" fmla="*/ 5223754 w 6268239"/>
              <a:gd name="connsiteY2-100" fmla="*/ 4270443 h 6858000"/>
              <a:gd name="connsiteX3-101" fmla="*/ 5742943 w 6268239"/>
              <a:gd name="connsiteY3-102" fmla="*/ 6857999 h 6858000"/>
              <a:gd name="connsiteX4-103" fmla="*/ 0 w 6268239"/>
              <a:gd name="connsiteY4-104" fmla="*/ 6858000 h 6858000"/>
              <a:gd name="connsiteX5-105" fmla="*/ 0 w 6268239"/>
              <a:gd name="connsiteY5-106" fmla="*/ 0 h 6858000"/>
              <a:gd name="connsiteX0-107" fmla="*/ 0 w 6511430"/>
              <a:gd name="connsiteY0-108" fmla="*/ 0 h 6858000"/>
              <a:gd name="connsiteX1-109" fmla="*/ 6511428 w 6511430"/>
              <a:gd name="connsiteY1-110" fmla="*/ 9727 h 6858000"/>
              <a:gd name="connsiteX2-111" fmla="*/ 5223754 w 6511430"/>
              <a:gd name="connsiteY2-112" fmla="*/ 4270443 h 6858000"/>
              <a:gd name="connsiteX3-113" fmla="*/ 5742943 w 6511430"/>
              <a:gd name="connsiteY3-114" fmla="*/ 6857999 h 6858000"/>
              <a:gd name="connsiteX4-115" fmla="*/ 0 w 6511430"/>
              <a:gd name="connsiteY4-116" fmla="*/ 6858000 h 6858000"/>
              <a:gd name="connsiteX5-117" fmla="*/ 0 w 6511430"/>
              <a:gd name="connsiteY5-118" fmla="*/ 0 h 6858000"/>
              <a:gd name="connsiteX0-119" fmla="*/ 0 w 6511689"/>
              <a:gd name="connsiteY0-120" fmla="*/ 0 h 6858000"/>
              <a:gd name="connsiteX1-121" fmla="*/ 6511428 w 6511689"/>
              <a:gd name="connsiteY1-122" fmla="*/ 9727 h 6858000"/>
              <a:gd name="connsiteX2-123" fmla="*/ 5223754 w 6511689"/>
              <a:gd name="connsiteY2-124" fmla="*/ 4270443 h 6858000"/>
              <a:gd name="connsiteX3-125" fmla="*/ 5742943 w 6511689"/>
              <a:gd name="connsiteY3-126" fmla="*/ 6857999 h 6858000"/>
              <a:gd name="connsiteX4-127" fmla="*/ 0 w 6511689"/>
              <a:gd name="connsiteY4-128" fmla="*/ 6858000 h 6858000"/>
              <a:gd name="connsiteX5-129" fmla="*/ 0 w 6511689"/>
              <a:gd name="connsiteY5-130" fmla="*/ 0 h 6858000"/>
              <a:gd name="connsiteX0-131" fmla="*/ 0 w 6511673"/>
              <a:gd name="connsiteY0-132" fmla="*/ 0 h 6858000"/>
              <a:gd name="connsiteX1-133" fmla="*/ 6511428 w 6511673"/>
              <a:gd name="connsiteY1-134" fmla="*/ 9727 h 6858000"/>
              <a:gd name="connsiteX2-135" fmla="*/ 5136205 w 6511673"/>
              <a:gd name="connsiteY2-136" fmla="*/ 4659549 h 6858000"/>
              <a:gd name="connsiteX3-137" fmla="*/ 5742943 w 6511673"/>
              <a:gd name="connsiteY3-138" fmla="*/ 6857999 h 6858000"/>
              <a:gd name="connsiteX4-139" fmla="*/ 0 w 6511673"/>
              <a:gd name="connsiteY4-140" fmla="*/ 6858000 h 6858000"/>
              <a:gd name="connsiteX5-141" fmla="*/ 0 w 6511673"/>
              <a:gd name="connsiteY5-142" fmla="*/ 0 h 6858000"/>
              <a:gd name="connsiteX0-143" fmla="*/ 0 w 6511660"/>
              <a:gd name="connsiteY0-144" fmla="*/ 0 h 6858000"/>
              <a:gd name="connsiteX1-145" fmla="*/ 6511428 w 6511660"/>
              <a:gd name="connsiteY1-146" fmla="*/ 9727 h 6858000"/>
              <a:gd name="connsiteX2-147" fmla="*/ 5058384 w 6511660"/>
              <a:gd name="connsiteY2-148" fmla="*/ 4737370 h 6858000"/>
              <a:gd name="connsiteX3-149" fmla="*/ 5742943 w 6511660"/>
              <a:gd name="connsiteY3-150" fmla="*/ 6857999 h 6858000"/>
              <a:gd name="connsiteX4-151" fmla="*/ 0 w 6511660"/>
              <a:gd name="connsiteY4-152" fmla="*/ 6858000 h 6858000"/>
              <a:gd name="connsiteX5-153" fmla="*/ 0 w 6511660"/>
              <a:gd name="connsiteY5-154" fmla="*/ 0 h 6858000"/>
              <a:gd name="connsiteX0-155" fmla="*/ 0 w 6511654"/>
              <a:gd name="connsiteY0-156" fmla="*/ 0 h 6858000"/>
              <a:gd name="connsiteX1-157" fmla="*/ 6511428 w 6511654"/>
              <a:gd name="connsiteY1-158" fmla="*/ 9727 h 6858000"/>
              <a:gd name="connsiteX2-159" fmla="*/ 5019473 w 6511654"/>
              <a:gd name="connsiteY2-160" fmla="*/ 4679004 h 6858000"/>
              <a:gd name="connsiteX3-161" fmla="*/ 5742943 w 6511654"/>
              <a:gd name="connsiteY3-162" fmla="*/ 6857999 h 6858000"/>
              <a:gd name="connsiteX4-163" fmla="*/ 0 w 6511654"/>
              <a:gd name="connsiteY4-164" fmla="*/ 6858000 h 6858000"/>
              <a:gd name="connsiteX5-165" fmla="*/ 0 w 6511654"/>
              <a:gd name="connsiteY5-166" fmla="*/ 0 h 6858000"/>
              <a:gd name="connsiteX0-167" fmla="*/ 0 w 6511695"/>
              <a:gd name="connsiteY0-168" fmla="*/ 0 h 6858000"/>
              <a:gd name="connsiteX1-169" fmla="*/ 6511428 w 6511695"/>
              <a:gd name="connsiteY1-170" fmla="*/ 9727 h 6858000"/>
              <a:gd name="connsiteX2-171" fmla="*/ 5252937 w 6511695"/>
              <a:gd name="connsiteY2-172" fmla="*/ 4766553 h 6858000"/>
              <a:gd name="connsiteX3-173" fmla="*/ 5742943 w 6511695"/>
              <a:gd name="connsiteY3-174" fmla="*/ 6857999 h 6858000"/>
              <a:gd name="connsiteX4-175" fmla="*/ 0 w 6511695"/>
              <a:gd name="connsiteY4-176" fmla="*/ 6858000 h 6858000"/>
              <a:gd name="connsiteX5-177" fmla="*/ 0 w 6511695"/>
              <a:gd name="connsiteY5-178" fmla="*/ 0 h 6858000"/>
              <a:gd name="connsiteX0-179" fmla="*/ 0 w 6511695"/>
              <a:gd name="connsiteY0-180" fmla="*/ 0 h 6858000"/>
              <a:gd name="connsiteX1-181" fmla="*/ 6511428 w 6511695"/>
              <a:gd name="connsiteY1-182" fmla="*/ 9727 h 6858000"/>
              <a:gd name="connsiteX2-183" fmla="*/ 5252937 w 6511695"/>
              <a:gd name="connsiteY2-184" fmla="*/ 4766553 h 6858000"/>
              <a:gd name="connsiteX3-185" fmla="*/ 5742943 w 6511695"/>
              <a:gd name="connsiteY3-186" fmla="*/ 6857999 h 6858000"/>
              <a:gd name="connsiteX4-187" fmla="*/ 0 w 6511695"/>
              <a:gd name="connsiteY4-188" fmla="*/ 6858000 h 6858000"/>
              <a:gd name="connsiteX5-189" fmla="*/ 0 w 6511695"/>
              <a:gd name="connsiteY5-190" fmla="*/ 0 h 6858000"/>
              <a:gd name="connsiteX0-191" fmla="*/ 0 w 6511687"/>
              <a:gd name="connsiteY0-192" fmla="*/ 0 h 6858000"/>
              <a:gd name="connsiteX1-193" fmla="*/ 6511428 w 6511687"/>
              <a:gd name="connsiteY1-194" fmla="*/ 9727 h 6858000"/>
              <a:gd name="connsiteX2-195" fmla="*/ 5214027 w 6511687"/>
              <a:gd name="connsiteY2-196" fmla="*/ 4824918 h 6858000"/>
              <a:gd name="connsiteX3-197" fmla="*/ 5742943 w 6511687"/>
              <a:gd name="connsiteY3-198" fmla="*/ 6857999 h 6858000"/>
              <a:gd name="connsiteX4-199" fmla="*/ 0 w 6511687"/>
              <a:gd name="connsiteY4-200" fmla="*/ 6858000 h 6858000"/>
              <a:gd name="connsiteX5-201" fmla="*/ 0 w 6511687"/>
              <a:gd name="connsiteY5-20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-1" fmla="*/ 0 w 7072009"/>
              <a:gd name="connsiteY0-2" fmla="*/ 9728 h 6867729"/>
              <a:gd name="connsiteX1-3" fmla="*/ 5184843 w 7072009"/>
              <a:gd name="connsiteY1-4" fmla="*/ 0 h 6867729"/>
              <a:gd name="connsiteX2-5" fmla="*/ 7072009 w 7072009"/>
              <a:gd name="connsiteY2-6" fmla="*/ 6867729 h 6867729"/>
              <a:gd name="connsiteX3-7" fmla="*/ 0 w 7072009"/>
              <a:gd name="connsiteY3-8" fmla="*/ 6867729 h 6867729"/>
              <a:gd name="connsiteX4-9" fmla="*/ 0 w 7072009"/>
              <a:gd name="connsiteY4-10" fmla="*/ 9728 h 6867729"/>
              <a:gd name="connsiteX0-11" fmla="*/ 0 w 7072009"/>
              <a:gd name="connsiteY0-12" fmla="*/ 0 h 6858001"/>
              <a:gd name="connsiteX1-13" fmla="*/ 4765743 w 7072009"/>
              <a:gd name="connsiteY1-14" fmla="*/ 2972 h 6858001"/>
              <a:gd name="connsiteX2-15" fmla="*/ 7072009 w 7072009"/>
              <a:gd name="connsiteY2-16" fmla="*/ 6858001 h 6858001"/>
              <a:gd name="connsiteX3-17" fmla="*/ 0 w 7072009"/>
              <a:gd name="connsiteY3-18" fmla="*/ 6858001 h 6858001"/>
              <a:gd name="connsiteX4-19" fmla="*/ 0 w 7072009"/>
              <a:gd name="connsiteY4-2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/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anose="020B0604020202020204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/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/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/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/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/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/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-1" fmla="*/ 72939 w 489172"/>
                    <a:gd name="connsiteY0-2" fmla="*/ 0 h 1397222"/>
                    <a:gd name="connsiteX1-3" fmla="*/ 93304 w 489172"/>
                    <a:gd name="connsiteY1-4" fmla="*/ 8435 h 1397222"/>
                    <a:gd name="connsiteX2-5" fmla="*/ 100807 w 489172"/>
                    <a:gd name="connsiteY2-6" fmla="*/ 26550 h 1397222"/>
                    <a:gd name="connsiteX3-7" fmla="*/ 100806 w 489172"/>
                    <a:gd name="connsiteY3-8" fmla="*/ 765594 h 1397222"/>
                    <a:gd name="connsiteX4-9" fmla="*/ 131180 w 489172"/>
                    <a:gd name="connsiteY4-10" fmla="*/ 795968 h 1397222"/>
                    <a:gd name="connsiteX5-11" fmla="*/ 161554 w 489172"/>
                    <a:gd name="connsiteY5-12" fmla="*/ 765594 h 1397222"/>
                    <a:gd name="connsiteX6-13" fmla="*/ 161554 w 489172"/>
                    <a:gd name="connsiteY6-14" fmla="*/ 28704 h 1397222"/>
                    <a:gd name="connsiteX7-15" fmla="*/ 169949 w 489172"/>
                    <a:gd name="connsiteY7-16" fmla="*/ 8435 h 1397222"/>
                    <a:gd name="connsiteX8-17" fmla="*/ 190314 w 489172"/>
                    <a:gd name="connsiteY8-18" fmla="*/ 0 h 1397222"/>
                    <a:gd name="connsiteX9-19" fmla="*/ 210679 w 489172"/>
                    <a:gd name="connsiteY9-20" fmla="*/ 8435 h 1397222"/>
                    <a:gd name="connsiteX10-21" fmla="*/ 217111 w 489172"/>
                    <a:gd name="connsiteY10-22" fmla="*/ 23964 h 1397222"/>
                    <a:gd name="connsiteX11-23" fmla="*/ 217110 w 489172"/>
                    <a:gd name="connsiteY11-24" fmla="*/ 765292 h 1397222"/>
                    <a:gd name="connsiteX12-25" fmla="*/ 247484 w 489172"/>
                    <a:gd name="connsiteY12-26" fmla="*/ 795666 h 1397222"/>
                    <a:gd name="connsiteX13-27" fmla="*/ 277858 w 489172"/>
                    <a:gd name="connsiteY13-28" fmla="*/ 765292 h 1397222"/>
                    <a:gd name="connsiteX14-29" fmla="*/ 277858 w 489172"/>
                    <a:gd name="connsiteY14-30" fmla="*/ 25070 h 1397222"/>
                    <a:gd name="connsiteX15-31" fmla="*/ 284748 w 489172"/>
                    <a:gd name="connsiteY15-32" fmla="*/ 8435 h 1397222"/>
                    <a:gd name="connsiteX16-33" fmla="*/ 305113 w 489172"/>
                    <a:gd name="connsiteY16-34" fmla="*/ 0 h 1397222"/>
                    <a:gd name="connsiteX17-35" fmla="*/ 325478 w 489172"/>
                    <a:gd name="connsiteY17-36" fmla="*/ 8435 h 1397222"/>
                    <a:gd name="connsiteX18-37" fmla="*/ 333416 w 489172"/>
                    <a:gd name="connsiteY18-38" fmla="*/ 27600 h 1397222"/>
                    <a:gd name="connsiteX19-39" fmla="*/ 333415 w 489172"/>
                    <a:gd name="connsiteY19-40" fmla="*/ 758388 h 1397222"/>
                    <a:gd name="connsiteX20-41" fmla="*/ 363789 w 489172"/>
                    <a:gd name="connsiteY20-42" fmla="*/ 788762 h 1397222"/>
                    <a:gd name="connsiteX21-43" fmla="*/ 394163 w 489172"/>
                    <a:gd name="connsiteY21-44" fmla="*/ 758388 h 1397222"/>
                    <a:gd name="connsiteX22-45" fmla="*/ 394163 w 489172"/>
                    <a:gd name="connsiteY22-46" fmla="*/ 27653 h 1397222"/>
                    <a:gd name="connsiteX23-47" fmla="*/ 402123 w 489172"/>
                    <a:gd name="connsiteY23-48" fmla="*/ 8435 h 1397222"/>
                    <a:gd name="connsiteX24-49" fmla="*/ 422488 w 489172"/>
                    <a:gd name="connsiteY24-50" fmla="*/ 0 h 1397222"/>
                    <a:gd name="connsiteX25-51" fmla="*/ 451288 w 489172"/>
                    <a:gd name="connsiteY25-52" fmla="*/ 28800 h 1397222"/>
                    <a:gd name="connsiteX26-53" fmla="*/ 489172 w 489172"/>
                    <a:gd name="connsiteY26-54" fmla="*/ 1094702 h 1397222"/>
                    <a:gd name="connsiteX27-55" fmla="*/ 312706 w 489172"/>
                    <a:gd name="connsiteY27-56" fmla="*/ 1397222 h 1397222"/>
                    <a:gd name="connsiteX28-57" fmla="*/ 176466 w 489172"/>
                    <a:gd name="connsiteY28-58" fmla="*/ 1397222 h 1397222"/>
                    <a:gd name="connsiteX29-59" fmla="*/ 0 w 489172"/>
                    <a:gd name="connsiteY29-60" fmla="*/ 1094702 h 1397222"/>
                    <a:gd name="connsiteX30-61" fmla="*/ 44139 w 489172"/>
                    <a:gd name="connsiteY30-62" fmla="*/ 28800 h 1397222"/>
                    <a:gd name="connsiteX31-63" fmla="*/ 72939 w 489172"/>
                    <a:gd name="connsiteY31-64" fmla="*/ 0 h 1397222"/>
                    <a:gd name="connsiteX0-65" fmla="*/ 72939 w 489172"/>
                    <a:gd name="connsiteY0-66" fmla="*/ 0 h 1397222"/>
                    <a:gd name="connsiteX1-67" fmla="*/ 93304 w 489172"/>
                    <a:gd name="connsiteY1-68" fmla="*/ 8435 h 1397222"/>
                    <a:gd name="connsiteX2-69" fmla="*/ 100807 w 489172"/>
                    <a:gd name="connsiteY2-70" fmla="*/ 26550 h 1397222"/>
                    <a:gd name="connsiteX3-71" fmla="*/ 100806 w 489172"/>
                    <a:gd name="connsiteY3-72" fmla="*/ 765594 h 1397222"/>
                    <a:gd name="connsiteX4-73" fmla="*/ 131180 w 489172"/>
                    <a:gd name="connsiteY4-74" fmla="*/ 795968 h 1397222"/>
                    <a:gd name="connsiteX5-75" fmla="*/ 161554 w 489172"/>
                    <a:gd name="connsiteY5-76" fmla="*/ 765594 h 1397222"/>
                    <a:gd name="connsiteX6-77" fmla="*/ 161554 w 489172"/>
                    <a:gd name="connsiteY6-78" fmla="*/ 28704 h 1397222"/>
                    <a:gd name="connsiteX7-79" fmla="*/ 169949 w 489172"/>
                    <a:gd name="connsiteY7-80" fmla="*/ 8435 h 1397222"/>
                    <a:gd name="connsiteX8-81" fmla="*/ 190314 w 489172"/>
                    <a:gd name="connsiteY8-82" fmla="*/ 0 h 1397222"/>
                    <a:gd name="connsiteX9-83" fmla="*/ 210679 w 489172"/>
                    <a:gd name="connsiteY9-84" fmla="*/ 8435 h 1397222"/>
                    <a:gd name="connsiteX10-85" fmla="*/ 217111 w 489172"/>
                    <a:gd name="connsiteY10-86" fmla="*/ 23964 h 1397222"/>
                    <a:gd name="connsiteX11-87" fmla="*/ 217110 w 489172"/>
                    <a:gd name="connsiteY11-88" fmla="*/ 765292 h 1397222"/>
                    <a:gd name="connsiteX12-89" fmla="*/ 247484 w 489172"/>
                    <a:gd name="connsiteY12-90" fmla="*/ 795666 h 1397222"/>
                    <a:gd name="connsiteX13-91" fmla="*/ 277858 w 489172"/>
                    <a:gd name="connsiteY13-92" fmla="*/ 765292 h 1397222"/>
                    <a:gd name="connsiteX14-93" fmla="*/ 277858 w 489172"/>
                    <a:gd name="connsiteY14-94" fmla="*/ 25070 h 1397222"/>
                    <a:gd name="connsiteX15-95" fmla="*/ 284748 w 489172"/>
                    <a:gd name="connsiteY15-96" fmla="*/ 8435 h 1397222"/>
                    <a:gd name="connsiteX16-97" fmla="*/ 305113 w 489172"/>
                    <a:gd name="connsiteY16-98" fmla="*/ 0 h 1397222"/>
                    <a:gd name="connsiteX17-99" fmla="*/ 325478 w 489172"/>
                    <a:gd name="connsiteY17-100" fmla="*/ 8435 h 1397222"/>
                    <a:gd name="connsiteX18-101" fmla="*/ 333416 w 489172"/>
                    <a:gd name="connsiteY18-102" fmla="*/ 27600 h 1397222"/>
                    <a:gd name="connsiteX19-103" fmla="*/ 333415 w 489172"/>
                    <a:gd name="connsiteY19-104" fmla="*/ 758388 h 1397222"/>
                    <a:gd name="connsiteX20-105" fmla="*/ 363789 w 489172"/>
                    <a:gd name="connsiteY20-106" fmla="*/ 788762 h 1397222"/>
                    <a:gd name="connsiteX21-107" fmla="*/ 394163 w 489172"/>
                    <a:gd name="connsiteY21-108" fmla="*/ 758388 h 1397222"/>
                    <a:gd name="connsiteX22-109" fmla="*/ 394163 w 489172"/>
                    <a:gd name="connsiteY22-110" fmla="*/ 27653 h 1397222"/>
                    <a:gd name="connsiteX23-111" fmla="*/ 402123 w 489172"/>
                    <a:gd name="connsiteY23-112" fmla="*/ 8435 h 1397222"/>
                    <a:gd name="connsiteX24-113" fmla="*/ 422488 w 489172"/>
                    <a:gd name="connsiteY24-114" fmla="*/ 0 h 1397222"/>
                    <a:gd name="connsiteX25-115" fmla="*/ 451288 w 489172"/>
                    <a:gd name="connsiteY25-116" fmla="*/ 28800 h 1397222"/>
                    <a:gd name="connsiteX26-117" fmla="*/ 489172 w 489172"/>
                    <a:gd name="connsiteY26-118" fmla="*/ 1094702 h 1397222"/>
                    <a:gd name="connsiteX27-119" fmla="*/ 312706 w 489172"/>
                    <a:gd name="connsiteY27-120" fmla="*/ 1397222 h 1397222"/>
                    <a:gd name="connsiteX28-121" fmla="*/ 176466 w 489172"/>
                    <a:gd name="connsiteY28-122" fmla="*/ 1397222 h 1397222"/>
                    <a:gd name="connsiteX29-123" fmla="*/ 0 w 489172"/>
                    <a:gd name="connsiteY29-124" fmla="*/ 1094702 h 1397222"/>
                    <a:gd name="connsiteX30-125" fmla="*/ 44139 w 489172"/>
                    <a:gd name="connsiteY30-126" fmla="*/ 28800 h 1397222"/>
                    <a:gd name="connsiteX31-127" fmla="*/ 72939 w 489172"/>
                    <a:gd name="connsiteY31-128" fmla="*/ 0 h 1397222"/>
                    <a:gd name="connsiteX0-129" fmla="*/ 72939 w 489173"/>
                    <a:gd name="connsiteY0-130" fmla="*/ 0 h 1397222"/>
                    <a:gd name="connsiteX1-131" fmla="*/ 93304 w 489173"/>
                    <a:gd name="connsiteY1-132" fmla="*/ 8435 h 1397222"/>
                    <a:gd name="connsiteX2-133" fmla="*/ 100807 w 489173"/>
                    <a:gd name="connsiteY2-134" fmla="*/ 26550 h 1397222"/>
                    <a:gd name="connsiteX3-135" fmla="*/ 100806 w 489173"/>
                    <a:gd name="connsiteY3-136" fmla="*/ 765594 h 1397222"/>
                    <a:gd name="connsiteX4-137" fmla="*/ 131180 w 489173"/>
                    <a:gd name="connsiteY4-138" fmla="*/ 795968 h 1397222"/>
                    <a:gd name="connsiteX5-139" fmla="*/ 161554 w 489173"/>
                    <a:gd name="connsiteY5-140" fmla="*/ 765594 h 1397222"/>
                    <a:gd name="connsiteX6-141" fmla="*/ 161554 w 489173"/>
                    <a:gd name="connsiteY6-142" fmla="*/ 28704 h 1397222"/>
                    <a:gd name="connsiteX7-143" fmla="*/ 169949 w 489173"/>
                    <a:gd name="connsiteY7-144" fmla="*/ 8435 h 1397222"/>
                    <a:gd name="connsiteX8-145" fmla="*/ 190314 w 489173"/>
                    <a:gd name="connsiteY8-146" fmla="*/ 0 h 1397222"/>
                    <a:gd name="connsiteX9-147" fmla="*/ 210679 w 489173"/>
                    <a:gd name="connsiteY9-148" fmla="*/ 8435 h 1397222"/>
                    <a:gd name="connsiteX10-149" fmla="*/ 217111 w 489173"/>
                    <a:gd name="connsiteY10-150" fmla="*/ 23964 h 1397222"/>
                    <a:gd name="connsiteX11-151" fmla="*/ 217110 w 489173"/>
                    <a:gd name="connsiteY11-152" fmla="*/ 765292 h 1397222"/>
                    <a:gd name="connsiteX12-153" fmla="*/ 247484 w 489173"/>
                    <a:gd name="connsiteY12-154" fmla="*/ 795666 h 1397222"/>
                    <a:gd name="connsiteX13-155" fmla="*/ 277858 w 489173"/>
                    <a:gd name="connsiteY13-156" fmla="*/ 765292 h 1397222"/>
                    <a:gd name="connsiteX14-157" fmla="*/ 277858 w 489173"/>
                    <a:gd name="connsiteY14-158" fmla="*/ 25070 h 1397222"/>
                    <a:gd name="connsiteX15-159" fmla="*/ 284748 w 489173"/>
                    <a:gd name="connsiteY15-160" fmla="*/ 8435 h 1397222"/>
                    <a:gd name="connsiteX16-161" fmla="*/ 305113 w 489173"/>
                    <a:gd name="connsiteY16-162" fmla="*/ 0 h 1397222"/>
                    <a:gd name="connsiteX17-163" fmla="*/ 325478 w 489173"/>
                    <a:gd name="connsiteY17-164" fmla="*/ 8435 h 1397222"/>
                    <a:gd name="connsiteX18-165" fmla="*/ 333416 w 489173"/>
                    <a:gd name="connsiteY18-166" fmla="*/ 27600 h 1397222"/>
                    <a:gd name="connsiteX19-167" fmla="*/ 333415 w 489173"/>
                    <a:gd name="connsiteY19-168" fmla="*/ 758388 h 1397222"/>
                    <a:gd name="connsiteX20-169" fmla="*/ 363789 w 489173"/>
                    <a:gd name="connsiteY20-170" fmla="*/ 788762 h 1397222"/>
                    <a:gd name="connsiteX21-171" fmla="*/ 394163 w 489173"/>
                    <a:gd name="connsiteY21-172" fmla="*/ 758388 h 1397222"/>
                    <a:gd name="connsiteX22-173" fmla="*/ 394163 w 489173"/>
                    <a:gd name="connsiteY22-174" fmla="*/ 27653 h 1397222"/>
                    <a:gd name="connsiteX23-175" fmla="*/ 402123 w 489173"/>
                    <a:gd name="connsiteY23-176" fmla="*/ 8435 h 1397222"/>
                    <a:gd name="connsiteX24-177" fmla="*/ 422488 w 489173"/>
                    <a:gd name="connsiteY24-178" fmla="*/ 0 h 1397222"/>
                    <a:gd name="connsiteX25-179" fmla="*/ 451288 w 489173"/>
                    <a:gd name="connsiteY25-180" fmla="*/ 28800 h 1397222"/>
                    <a:gd name="connsiteX26-181" fmla="*/ 489172 w 489173"/>
                    <a:gd name="connsiteY26-182" fmla="*/ 1094702 h 1397222"/>
                    <a:gd name="connsiteX27-183" fmla="*/ 312706 w 489173"/>
                    <a:gd name="connsiteY27-184" fmla="*/ 1397222 h 1397222"/>
                    <a:gd name="connsiteX28-185" fmla="*/ 176466 w 489173"/>
                    <a:gd name="connsiteY28-186" fmla="*/ 1397222 h 1397222"/>
                    <a:gd name="connsiteX29-187" fmla="*/ 0 w 489173"/>
                    <a:gd name="connsiteY29-188" fmla="*/ 1094702 h 1397222"/>
                    <a:gd name="connsiteX30-189" fmla="*/ 44139 w 489173"/>
                    <a:gd name="connsiteY30-190" fmla="*/ 28800 h 1397222"/>
                    <a:gd name="connsiteX31-191" fmla="*/ 72939 w 489173"/>
                    <a:gd name="connsiteY31-192" fmla="*/ 0 h 1397222"/>
                    <a:gd name="connsiteX0-193" fmla="*/ 72993 w 489227"/>
                    <a:gd name="connsiteY0-194" fmla="*/ 0 h 1397222"/>
                    <a:gd name="connsiteX1-195" fmla="*/ 93358 w 489227"/>
                    <a:gd name="connsiteY1-196" fmla="*/ 8435 h 1397222"/>
                    <a:gd name="connsiteX2-197" fmla="*/ 100861 w 489227"/>
                    <a:gd name="connsiteY2-198" fmla="*/ 26550 h 1397222"/>
                    <a:gd name="connsiteX3-199" fmla="*/ 100860 w 489227"/>
                    <a:gd name="connsiteY3-200" fmla="*/ 765594 h 1397222"/>
                    <a:gd name="connsiteX4-201" fmla="*/ 131234 w 489227"/>
                    <a:gd name="connsiteY4-202" fmla="*/ 795968 h 1397222"/>
                    <a:gd name="connsiteX5-203" fmla="*/ 161608 w 489227"/>
                    <a:gd name="connsiteY5-204" fmla="*/ 765594 h 1397222"/>
                    <a:gd name="connsiteX6-205" fmla="*/ 161608 w 489227"/>
                    <a:gd name="connsiteY6-206" fmla="*/ 28704 h 1397222"/>
                    <a:gd name="connsiteX7-207" fmla="*/ 170003 w 489227"/>
                    <a:gd name="connsiteY7-208" fmla="*/ 8435 h 1397222"/>
                    <a:gd name="connsiteX8-209" fmla="*/ 190368 w 489227"/>
                    <a:gd name="connsiteY8-210" fmla="*/ 0 h 1397222"/>
                    <a:gd name="connsiteX9-211" fmla="*/ 210733 w 489227"/>
                    <a:gd name="connsiteY9-212" fmla="*/ 8435 h 1397222"/>
                    <a:gd name="connsiteX10-213" fmla="*/ 217165 w 489227"/>
                    <a:gd name="connsiteY10-214" fmla="*/ 23964 h 1397222"/>
                    <a:gd name="connsiteX11-215" fmla="*/ 217164 w 489227"/>
                    <a:gd name="connsiteY11-216" fmla="*/ 765292 h 1397222"/>
                    <a:gd name="connsiteX12-217" fmla="*/ 247538 w 489227"/>
                    <a:gd name="connsiteY12-218" fmla="*/ 795666 h 1397222"/>
                    <a:gd name="connsiteX13-219" fmla="*/ 277912 w 489227"/>
                    <a:gd name="connsiteY13-220" fmla="*/ 765292 h 1397222"/>
                    <a:gd name="connsiteX14-221" fmla="*/ 277912 w 489227"/>
                    <a:gd name="connsiteY14-222" fmla="*/ 25070 h 1397222"/>
                    <a:gd name="connsiteX15-223" fmla="*/ 284802 w 489227"/>
                    <a:gd name="connsiteY15-224" fmla="*/ 8435 h 1397222"/>
                    <a:gd name="connsiteX16-225" fmla="*/ 305167 w 489227"/>
                    <a:gd name="connsiteY16-226" fmla="*/ 0 h 1397222"/>
                    <a:gd name="connsiteX17-227" fmla="*/ 325532 w 489227"/>
                    <a:gd name="connsiteY17-228" fmla="*/ 8435 h 1397222"/>
                    <a:gd name="connsiteX18-229" fmla="*/ 333470 w 489227"/>
                    <a:gd name="connsiteY18-230" fmla="*/ 27600 h 1397222"/>
                    <a:gd name="connsiteX19-231" fmla="*/ 333469 w 489227"/>
                    <a:gd name="connsiteY19-232" fmla="*/ 758388 h 1397222"/>
                    <a:gd name="connsiteX20-233" fmla="*/ 363843 w 489227"/>
                    <a:gd name="connsiteY20-234" fmla="*/ 788762 h 1397222"/>
                    <a:gd name="connsiteX21-235" fmla="*/ 394217 w 489227"/>
                    <a:gd name="connsiteY21-236" fmla="*/ 758388 h 1397222"/>
                    <a:gd name="connsiteX22-237" fmla="*/ 394217 w 489227"/>
                    <a:gd name="connsiteY22-238" fmla="*/ 27653 h 1397222"/>
                    <a:gd name="connsiteX23-239" fmla="*/ 402177 w 489227"/>
                    <a:gd name="connsiteY23-240" fmla="*/ 8435 h 1397222"/>
                    <a:gd name="connsiteX24-241" fmla="*/ 422542 w 489227"/>
                    <a:gd name="connsiteY24-242" fmla="*/ 0 h 1397222"/>
                    <a:gd name="connsiteX25-243" fmla="*/ 451342 w 489227"/>
                    <a:gd name="connsiteY25-244" fmla="*/ 28800 h 1397222"/>
                    <a:gd name="connsiteX26-245" fmla="*/ 489226 w 489227"/>
                    <a:gd name="connsiteY26-246" fmla="*/ 1094702 h 1397222"/>
                    <a:gd name="connsiteX27-247" fmla="*/ 312760 w 489227"/>
                    <a:gd name="connsiteY27-248" fmla="*/ 1397222 h 1397222"/>
                    <a:gd name="connsiteX28-249" fmla="*/ 176520 w 489227"/>
                    <a:gd name="connsiteY28-250" fmla="*/ 1397222 h 1397222"/>
                    <a:gd name="connsiteX29-251" fmla="*/ 54 w 489227"/>
                    <a:gd name="connsiteY29-252" fmla="*/ 1094702 h 1397222"/>
                    <a:gd name="connsiteX30-253" fmla="*/ 44193 w 489227"/>
                    <a:gd name="connsiteY30-254" fmla="*/ 28800 h 1397222"/>
                    <a:gd name="connsiteX31-255" fmla="*/ 72993 w 489227"/>
                    <a:gd name="connsiteY31-256" fmla="*/ 0 h 13972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/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/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/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/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/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-1" fmla="*/ 400050 w 428625"/>
                    <a:gd name="connsiteY0-2" fmla="*/ 3267940 h 3267940"/>
                    <a:gd name="connsiteX1-3" fmla="*/ 0 w 428625"/>
                    <a:gd name="connsiteY1-4" fmla="*/ 3220315 h 3267940"/>
                    <a:gd name="connsiteX2-5" fmla="*/ 428625 w 428625"/>
                    <a:gd name="connsiteY2-6" fmla="*/ 865 h 3267940"/>
                    <a:gd name="connsiteX3-7" fmla="*/ 400050 w 428625"/>
                    <a:gd name="connsiteY3-8" fmla="*/ 3267940 h 3267940"/>
                    <a:gd name="connsiteX0-9" fmla="*/ 409575 w 438150"/>
                    <a:gd name="connsiteY0-10" fmla="*/ 3267920 h 3277445"/>
                    <a:gd name="connsiteX1-11" fmla="*/ 0 w 438150"/>
                    <a:gd name="connsiteY1-12" fmla="*/ 3277445 h 3277445"/>
                    <a:gd name="connsiteX2-13" fmla="*/ 438150 w 438150"/>
                    <a:gd name="connsiteY2-14" fmla="*/ 845 h 3277445"/>
                    <a:gd name="connsiteX3-15" fmla="*/ 409575 w 438150"/>
                    <a:gd name="connsiteY3-16" fmla="*/ 3267920 h 3277445"/>
                    <a:gd name="connsiteX0-17" fmla="*/ 420864 w 449439"/>
                    <a:gd name="connsiteY0-18" fmla="*/ 3267824 h 3277349"/>
                    <a:gd name="connsiteX1-19" fmla="*/ 11289 w 449439"/>
                    <a:gd name="connsiteY1-20" fmla="*/ 3277349 h 3277349"/>
                    <a:gd name="connsiteX2-21" fmla="*/ 449439 w 449439"/>
                    <a:gd name="connsiteY2-22" fmla="*/ 749 h 3277349"/>
                    <a:gd name="connsiteX3-23" fmla="*/ 420864 w 449439"/>
                    <a:gd name="connsiteY3-24" fmla="*/ 3267824 h 3277349"/>
                    <a:gd name="connsiteX0-25" fmla="*/ 426865 w 455440"/>
                    <a:gd name="connsiteY0-26" fmla="*/ 3268012 h 3277537"/>
                    <a:gd name="connsiteX1-27" fmla="*/ 17290 w 455440"/>
                    <a:gd name="connsiteY1-28" fmla="*/ 3277537 h 3277537"/>
                    <a:gd name="connsiteX2-29" fmla="*/ 455440 w 455440"/>
                    <a:gd name="connsiteY2-30" fmla="*/ 937 h 3277537"/>
                    <a:gd name="connsiteX3-31" fmla="*/ 426865 w 455440"/>
                    <a:gd name="connsiteY3-32" fmla="*/ 3268012 h 3277537"/>
                    <a:gd name="connsiteX0-33" fmla="*/ 420865 w 449440"/>
                    <a:gd name="connsiteY0-34" fmla="*/ 3268029 h 3277554"/>
                    <a:gd name="connsiteX1-35" fmla="*/ 11290 w 449440"/>
                    <a:gd name="connsiteY1-36" fmla="*/ 3277554 h 3277554"/>
                    <a:gd name="connsiteX2-37" fmla="*/ 449440 w 449440"/>
                    <a:gd name="connsiteY2-38" fmla="*/ 954 h 3277554"/>
                    <a:gd name="connsiteX3-39" fmla="*/ 420865 w 449440"/>
                    <a:gd name="connsiteY3-40" fmla="*/ 3268029 h 3277554"/>
                    <a:gd name="connsiteX0-41" fmla="*/ 458965 w 458965"/>
                    <a:gd name="connsiteY0-42" fmla="*/ 3258504 h 3277554"/>
                    <a:gd name="connsiteX1-43" fmla="*/ 11290 w 458965"/>
                    <a:gd name="connsiteY1-44" fmla="*/ 3277554 h 3277554"/>
                    <a:gd name="connsiteX2-45" fmla="*/ 449440 w 458965"/>
                    <a:gd name="connsiteY2-46" fmla="*/ 954 h 3277554"/>
                    <a:gd name="connsiteX3-47" fmla="*/ 458965 w 458965"/>
                    <a:gd name="connsiteY3-48" fmla="*/ 3258504 h 3277554"/>
                    <a:gd name="connsiteX0-49" fmla="*/ 458965 w 468741"/>
                    <a:gd name="connsiteY0-50" fmla="*/ 3258504 h 3277554"/>
                    <a:gd name="connsiteX1-51" fmla="*/ 11290 w 468741"/>
                    <a:gd name="connsiteY1-52" fmla="*/ 3277554 h 3277554"/>
                    <a:gd name="connsiteX2-53" fmla="*/ 449440 w 468741"/>
                    <a:gd name="connsiteY2-54" fmla="*/ 954 h 3277554"/>
                    <a:gd name="connsiteX3-55" fmla="*/ 458965 w 468741"/>
                    <a:gd name="connsiteY3-56" fmla="*/ 3258504 h 3277554"/>
                    <a:gd name="connsiteX0-57" fmla="*/ 458965 w 475898"/>
                    <a:gd name="connsiteY0-58" fmla="*/ 3258504 h 3277554"/>
                    <a:gd name="connsiteX1-59" fmla="*/ 11290 w 475898"/>
                    <a:gd name="connsiteY1-60" fmla="*/ 3277554 h 3277554"/>
                    <a:gd name="connsiteX2-61" fmla="*/ 449440 w 475898"/>
                    <a:gd name="connsiteY2-62" fmla="*/ 954 h 3277554"/>
                    <a:gd name="connsiteX3-63" fmla="*/ 458965 w 475898"/>
                    <a:gd name="connsiteY3-64" fmla="*/ 3258504 h 3277554"/>
                    <a:gd name="connsiteX0-65" fmla="*/ 460407 w 477340"/>
                    <a:gd name="connsiteY0-66" fmla="*/ 3258186 h 3277236"/>
                    <a:gd name="connsiteX1-67" fmla="*/ 12732 w 477340"/>
                    <a:gd name="connsiteY1-68" fmla="*/ 3277236 h 3277236"/>
                    <a:gd name="connsiteX2-69" fmla="*/ 450882 w 477340"/>
                    <a:gd name="connsiteY2-70" fmla="*/ 636 h 3277236"/>
                    <a:gd name="connsiteX3-71" fmla="*/ 460407 w 477340"/>
                    <a:gd name="connsiteY3-72" fmla="*/ 3258186 h 3277236"/>
                    <a:gd name="connsiteX0-73" fmla="*/ 487474 w 504407"/>
                    <a:gd name="connsiteY0-74" fmla="*/ 3258194 h 3258194"/>
                    <a:gd name="connsiteX1-75" fmla="*/ 11224 w 504407"/>
                    <a:gd name="connsiteY1-76" fmla="*/ 3248669 h 3258194"/>
                    <a:gd name="connsiteX2-77" fmla="*/ 477949 w 504407"/>
                    <a:gd name="connsiteY2-78" fmla="*/ 644 h 3258194"/>
                    <a:gd name="connsiteX3-79" fmla="*/ 487474 w 504407"/>
                    <a:gd name="connsiteY3-80" fmla="*/ 3258194 h 3258194"/>
                    <a:gd name="connsiteX0-81" fmla="*/ 487474 w 504407"/>
                    <a:gd name="connsiteY0-82" fmla="*/ 3258194 h 3285812"/>
                    <a:gd name="connsiteX1-83" fmla="*/ 11224 w 504407"/>
                    <a:gd name="connsiteY1-84" fmla="*/ 3248669 h 3285812"/>
                    <a:gd name="connsiteX2-85" fmla="*/ 477949 w 504407"/>
                    <a:gd name="connsiteY2-86" fmla="*/ 644 h 3285812"/>
                    <a:gd name="connsiteX3-87" fmla="*/ 487474 w 504407"/>
                    <a:gd name="connsiteY3-88" fmla="*/ 3258194 h 3285812"/>
                    <a:gd name="connsiteX0-89" fmla="*/ 487474 w 504407"/>
                    <a:gd name="connsiteY0-90" fmla="*/ 3258194 h 3277380"/>
                    <a:gd name="connsiteX1-91" fmla="*/ 11224 w 504407"/>
                    <a:gd name="connsiteY1-92" fmla="*/ 3248669 h 3277380"/>
                    <a:gd name="connsiteX2-93" fmla="*/ 477949 w 504407"/>
                    <a:gd name="connsiteY2-94" fmla="*/ 644 h 3277380"/>
                    <a:gd name="connsiteX3-95" fmla="*/ 487474 w 504407"/>
                    <a:gd name="connsiteY3-96" fmla="*/ 3258194 h 3277380"/>
                    <a:gd name="connsiteX0-97" fmla="*/ 477949 w 499445"/>
                    <a:gd name="connsiteY0-98" fmla="*/ 3315344 h 3315344"/>
                    <a:gd name="connsiteX1-99" fmla="*/ 11224 w 499445"/>
                    <a:gd name="connsiteY1-100" fmla="*/ 3248669 h 3315344"/>
                    <a:gd name="connsiteX2-101" fmla="*/ 477949 w 499445"/>
                    <a:gd name="connsiteY2-102" fmla="*/ 644 h 3315344"/>
                    <a:gd name="connsiteX3-103" fmla="*/ 477949 w 499445"/>
                    <a:gd name="connsiteY3-104" fmla="*/ 3315344 h 3315344"/>
                    <a:gd name="connsiteX0-105" fmla="*/ 514484 w 535980"/>
                    <a:gd name="connsiteY0-106" fmla="*/ 3315342 h 3315342"/>
                    <a:gd name="connsiteX1-107" fmla="*/ 9659 w 535980"/>
                    <a:gd name="connsiteY1-108" fmla="*/ 3258192 h 3315342"/>
                    <a:gd name="connsiteX2-109" fmla="*/ 514484 w 535980"/>
                    <a:gd name="connsiteY2-110" fmla="*/ 642 h 3315342"/>
                    <a:gd name="connsiteX3-111" fmla="*/ 514484 w 535980"/>
                    <a:gd name="connsiteY3-112" fmla="*/ 3315342 h 3315342"/>
                    <a:gd name="connsiteX0-113" fmla="*/ 514484 w 535980"/>
                    <a:gd name="connsiteY0-114" fmla="*/ 3315342 h 3315342"/>
                    <a:gd name="connsiteX1-115" fmla="*/ 9659 w 535980"/>
                    <a:gd name="connsiteY1-116" fmla="*/ 3258192 h 3315342"/>
                    <a:gd name="connsiteX2-117" fmla="*/ 514484 w 535980"/>
                    <a:gd name="connsiteY2-118" fmla="*/ 642 h 3315342"/>
                    <a:gd name="connsiteX3-119" fmla="*/ 514484 w 535980"/>
                    <a:gd name="connsiteY3-120" fmla="*/ 3315342 h 3315342"/>
                    <a:gd name="connsiteX0-121" fmla="*/ 504959 w 532163"/>
                    <a:gd name="connsiteY0-122" fmla="*/ 3267717 h 3278507"/>
                    <a:gd name="connsiteX1-123" fmla="*/ 9659 w 532163"/>
                    <a:gd name="connsiteY1-124" fmla="*/ 3258192 h 3278507"/>
                    <a:gd name="connsiteX2-125" fmla="*/ 514484 w 532163"/>
                    <a:gd name="connsiteY2-126" fmla="*/ 642 h 3278507"/>
                    <a:gd name="connsiteX3-127" fmla="*/ 504959 w 532163"/>
                    <a:gd name="connsiteY3-128" fmla="*/ 3267717 h 3278507"/>
                    <a:gd name="connsiteX0-129" fmla="*/ 504322 w 545560"/>
                    <a:gd name="connsiteY0-130" fmla="*/ 3067764 h 3078554"/>
                    <a:gd name="connsiteX1-131" fmla="*/ 9022 w 545560"/>
                    <a:gd name="connsiteY1-132" fmla="*/ 3058239 h 3078554"/>
                    <a:gd name="connsiteX2-133" fmla="*/ 532897 w 545560"/>
                    <a:gd name="connsiteY2-134" fmla="*/ 714 h 3078554"/>
                    <a:gd name="connsiteX3-135" fmla="*/ 504322 w 545560"/>
                    <a:gd name="connsiteY3-136" fmla="*/ 3067764 h 3078554"/>
                    <a:gd name="connsiteX0-137" fmla="*/ 504959 w 532163"/>
                    <a:gd name="connsiteY0-138" fmla="*/ 3086805 h 3097595"/>
                    <a:gd name="connsiteX1-139" fmla="*/ 9659 w 532163"/>
                    <a:gd name="connsiteY1-140" fmla="*/ 3077280 h 3097595"/>
                    <a:gd name="connsiteX2-141" fmla="*/ 514484 w 532163"/>
                    <a:gd name="connsiteY2-142" fmla="*/ 705 h 3097595"/>
                    <a:gd name="connsiteX3-143" fmla="*/ 504959 w 532163"/>
                    <a:gd name="connsiteY3-144" fmla="*/ 3086805 h 3097595"/>
                    <a:gd name="connsiteX0-145" fmla="*/ 506034 w 533238"/>
                    <a:gd name="connsiteY0-146" fmla="*/ 3086100 h 3096890"/>
                    <a:gd name="connsiteX1-147" fmla="*/ 10734 w 533238"/>
                    <a:gd name="connsiteY1-148" fmla="*/ 3076575 h 3096890"/>
                    <a:gd name="connsiteX2-149" fmla="*/ 515559 w 533238"/>
                    <a:gd name="connsiteY2-150" fmla="*/ 0 h 3096890"/>
                    <a:gd name="connsiteX3-151" fmla="*/ 506034 w 533238"/>
                    <a:gd name="connsiteY3-152" fmla="*/ 3086100 h 3096890"/>
                    <a:gd name="connsiteX0-153" fmla="*/ 506034 w 533238"/>
                    <a:gd name="connsiteY0-154" fmla="*/ 3086100 h 3088655"/>
                    <a:gd name="connsiteX1-155" fmla="*/ 10734 w 533238"/>
                    <a:gd name="connsiteY1-156" fmla="*/ 3076575 h 3088655"/>
                    <a:gd name="connsiteX2-157" fmla="*/ 515559 w 533238"/>
                    <a:gd name="connsiteY2-158" fmla="*/ 0 h 3088655"/>
                    <a:gd name="connsiteX3-159" fmla="*/ 506034 w 533238"/>
                    <a:gd name="connsiteY3-160" fmla="*/ 3086100 h 3088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/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/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-1" fmla="*/ 41 w 1173919"/>
                    <a:gd name="connsiteY0-2" fmla="*/ 932720 h 1519659"/>
                    <a:gd name="connsiteX1-3" fmla="*/ 610033 w 1173919"/>
                    <a:gd name="connsiteY1-4" fmla="*/ 0 h 1519659"/>
                    <a:gd name="connsiteX2-5" fmla="*/ 1173919 w 1173919"/>
                    <a:gd name="connsiteY2-6" fmla="*/ 932720 h 1519659"/>
                    <a:gd name="connsiteX3-7" fmla="*/ 586980 w 1173919"/>
                    <a:gd name="connsiteY3-8" fmla="*/ 1519659 h 1519659"/>
                    <a:gd name="connsiteX4-9" fmla="*/ 41 w 1173919"/>
                    <a:gd name="connsiteY4-10" fmla="*/ 932720 h 1519659"/>
                    <a:gd name="connsiteX0-11" fmla="*/ 74 w 1173952"/>
                    <a:gd name="connsiteY0-12" fmla="*/ 932720 h 1842389"/>
                    <a:gd name="connsiteX1-13" fmla="*/ 610066 w 1173952"/>
                    <a:gd name="connsiteY1-14" fmla="*/ 0 h 1842389"/>
                    <a:gd name="connsiteX2-15" fmla="*/ 1173952 w 1173952"/>
                    <a:gd name="connsiteY2-16" fmla="*/ 932720 h 1842389"/>
                    <a:gd name="connsiteX3-17" fmla="*/ 579329 w 1173952"/>
                    <a:gd name="connsiteY3-18" fmla="*/ 1842389 h 1842389"/>
                    <a:gd name="connsiteX4-19" fmla="*/ 74 w 1173952"/>
                    <a:gd name="connsiteY4-20" fmla="*/ 932720 h 1842389"/>
                    <a:gd name="connsiteX0-21" fmla="*/ 17 w 1173895"/>
                    <a:gd name="connsiteY0-22" fmla="*/ 932720 h 1842389"/>
                    <a:gd name="connsiteX1-23" fmla="*/ 610009 w 1173895"/>
                    <a:gd name="connsiteY1-24" fmla="*/ 0 h 1842389"/>
                    <a:gd name="connsiteX2-25" fmla="*/ 1173895 w 1173895"/>
                    <a:gd name="connsiteY2-26" fmla="*/ 932720 h 1842389"/>
                    <a:gd name="connsiteX3-27" fmla="*/ 579272 w 1173895"/>
                    <a:gd name="connsiteY3-28" fmla="*/ 1842389 h 1842389"/>
                    <a:gd name="connsiteX4-29" fmla="*/ 17 w 1173895"/>
                    <a:gd name="connsiteY4-30" fmla="*/ 932720 h 1842389"/>
                    <a:gd name="connsiteX0-31" fmla="*/ 756 w 1174634"/>
                    <a:gd name="connsiteY0-32" fmla="*/ 932720 h 1842389"/>
                    <a:gd name="connsiteX1-33" fmla="*/ 610748 w 1174634"/>
                    <a:gd name="connsiteY1-34" fmla="*/ 0 h 1842389"/>
                    <a:gd name="connsiteX2-35" fmla="*/ 1174634 w 1174634"/>
                    <a:gd name="connsiteY2-36" fmla="*/ 932720 h 1842389"/>
                    <a:gd name="connsiteX3-37" fmla="*/ 580011 w 1174634"/>
                    <a:gd name="connsiteY3-38" fmla="*/ 1842389 h 1842389"/>
                    <a:gd name="connsiteX4-39" fmla="*/ 756 w 1174634"/>
                    <a:gd name="connsiteY4-40" fmla="*/ 932720 h 1842389"/>
                    <a:gd name="connsiteX0-41" fmla="*/ 756 w 1174634"/>
                    <a:gd name="connsiteY0-42" fmla="*/ 932720 h 1842389"/>
                    <a:gd name="connsiteX1-43" fmla="*/ 610748 w 1174634"/>
                    <a:gd name="connsiteY1-44" fmla="*/ 0 h 1842389"/>
                    <a:gd name="connsiteX2-45" fmla="*/ 1174634 w 1174634"/>
                    <a:gd name="connsiteY2-46" fmla="*/ 932720 h 1842389"/>
                    <a:gd name="connsiteX3-47" fmla="*/ 580011 w 1174634"/>
                    <a:gd name="connsiteY3-48" fmla="*/ 1842389 h 1842389"/>
                    <a:gd name="connsiteX4-49" fmla="*/ 756 w 1174634"/>
                    <a:gd name="connsiteY4-50" fmla="*/ 932720 h 1842389"/>
                    <a:gd name="connsiteX0-51" fmla="*/ 542 w 1174420"/>
                    <a:gd name="connsiteY0-52" fmla="*/ 932720 h 1842389"/>
                    <a:gd name="connsiteX1-53" fmla="*/ 610534 w 1174420"/>
                    <a:gd name="connsiteY1-54" fmla="*/ 0 h 1842389"/>
                    <a:gd name="connsiteX2-55" fmla="*/ 1174420 w 1174420"/>
                    <a:gd name="connsiteY2-56" fmla="*/ 932720 h 1842389"/>
                    <a:gd name="connsiteX3-57" fmla="*/ 579797 w 1174420"/>
                    <a:gd name="connsiteY3-58" fmla="*/ 1842389 h 1842389"/>
                    <a:gd name="connsiteX4-59" fmla="*/ 542 w 1174420"/>
                    <a:gd name="connsiteY4-60" fmla="*/ 932720 h 1842389"/>
                    <a:gd name="connsiteX0-61" fmla="*/ 542 w 1174420"/>
                    <a:gd name="connsiteY0-62" fmla="*/ 932720 h 1842389"/>
                    <a:gd name="connsiteX1-63" fmla="*/ 610534 w 1174420"/>
                    <a:gd name="connsiteY1-64" fmla="*/ 0 h 1842389"/>
                    <a:gd name="connsiteX2-65" fmla="*/ 1174420 w 1174420"/>
                    <a:gd name="connsiteY2-66" fmla="*/ 932720 h 1842389"/>
                    <a:gd name="connsiteX3-67" fmla="*/ 579797 w 1174420"/>
                    <a:gd name="connsiteY3-68" fmla="*/ 1842389 h 1842389"/>
                    <a:gd name="connsiteX4-69" fmla="*/ 542 w 1174420"/>
                    <a:gd name="connsiteY4-70" fmla="*/ 932720 h 1842389"/>
                    <a:gd name="connsiteX0-71" fmla="*/ 542 w 1175985"/>
                    <a:gd name="connsiteY0-72" fmla="*/ 932720 h 1842389"/>
                    <a:gd name="connsiteX1-73" fmla="*/ 610534 w 1175985"/>
                    <a:gd name="connsiteY1-74" fmla="*/ 0 h 1842389"/>
                    <a:gd name="connsiteX2-75" fmla="*/ 1174420 w 1175985"/>
                    <a:gd name="connsiteY2-76" fmla="*/ 932720 h 1842389"/>
                    <a:gd name="connsiteX3-77" fmla="*/ 579797 w 1175985"/>
                    <a:gd name="connsiteY3-78" fmla="*/ 1842389 h 1842389"/>
                    <a:gd name="connsiteX4-79" fmla="*/ 542 w 1175985"/>
                    <a:gd name="connsiteY4-80" fmla="*/ 932720 h 1842389"/>
                    <a:gd name="connsiteX0-81" fmla="*/ 542 w 1175985"/>
                    <a:gd name="connsiteY0-82" fmla="*/ 932720 h 1842389"/>
                    <a:gd name="connsiteX1-83" fmla="*/ 610534 w 1175985"/>
                    <a:gd name="connsiteY1-84" fmla="*/ 0 h 1842389"/>
                    <a:gd name="connsiteX2-85" fmla="*/ 1174420 w 1175985"/>
                    <a:gd name="connsiteY2-86" fmla="*/ 932720 h 1842389"/>
                    <a:gd name="connsiteX3-87" fmla="*/ 579797 w 1175985"/>
                    <a:gd name="connsiteY3-88" fmla="*/ 1842389 h 1842389"/>
                    <a:gd name="connsiteX4-89" fmla="*/ 542 w 1175985"/>
                    <a:gd name="connsiteY4-90" fmla="*/ 932720 h 1842389"/>
                    <a:gd name="connsiteX0-91" fmla="*/ 542 w 1174536"/>
                    <a:gd name="connsiteY0-92" fmla="*/ 932720 h 1842389"/>
                    <a:gd name="connsiteX1-93" fmla="*/ 610534 w 1174536"/>
                    <a:gd name="connsiteY1-94" fmla="*/ 0 h 1842389"/>
                    <a:gd name="connsiteX2-95" fmla="*/ 1174420 w 1174536"/>
                    <a:gd name="connsiteY2-96" fmla="*/ 932720 h 1842389"/>
                    <a:gd name="connsiteX3-97" fmla="*/ 579797 w 1174536"/>
                    <a:gd name="connsiteY3-98" fmla="*/ 1842389 h 1842389"/>
                    <a:gd name="connsiteX4-99" fmla="*/ 542 w 1174536"/>
                    <a:gd name="connsiteY4-100" fmla="*/ 932720 h 1842389"/>
                    <a:gd name="connsiteX0-101" fmla="*/ 574 w 1143830"/>
                    <a:gd name="connsiteY0-102" fmla="*/ 932720 h 1842389"/>
                    <a:gd name="connsiteX1-103" fmla="*/ 579830 w 1143830"/>
                    <a:gd name="connsiteY1-104" fmla="*/ 0 h 1842389"/>
                    <a:gd name="connsiteX2-105" fmla="*/ 1143716 w 1143830"/>
                    <a:gd name="connsiteY2-106" fmla="*/ 932720 h 1842389"/>
                    <a:gd name="connsiteX3-107" fmla="*/ 549093 w 1143830"/>
                    <a:gd name="connsiteY3-108" fmla="*/ 1842389 h 1842389"/>
                    <a:gd name="connsiteX4-109" fmla="*/ 574 w 1143830"/>
                    <a:gd name="connsiteY4-110" fmla="*/ 932720 h 1842389"/>
                    <a:gd name="connsiteX0-111" fmla="*/ 574 w 1143830"/>
                    <a:gd name="connsiteY0-112" fmla="*/ 932720 h 1842389"/>
                    <a:gd name="connsiteX1-113" fmla="*/ 579830 w 1143830"/>
                    <a:gd name="connsiteY1-114" fmla="*/ 0 h 1842389"/>
                    <a:gd name="connsiteX2-115" fmla="*/ 1143716 w 1143830"/>
                    <a:gd name="connsiteY2-116" fmla="*/ 932720 h 1842389"/>
                    <a:gd name="connsiteX3-117" fmla="*/ 549093 w 1143830"/>
                    <a:gd name="connsiteY3-118" fmla="*/ 1842389 h 1842389"/>
                    <a:gd name="connsiteX4-119" fmla="*/ 574 w 1143830"/>
                    <a:gd name="connsiteY4-120" fmla="*/ 932720 h 1842389"/>
                    <a:gd name="connsiteX0-121" fmla="*/ 872 w 1144196"/>
                    <a:gd name="connsiteY0-122" fmla="*/ 932720 h 1842389"/>
                    <a:gd name="connsiteX1-123" fmla="*/ 580128 w 1144196"/>
                    <a:gd name="connsiteY1-124" fmla="*/ 0 h 1842389"/>
                    <a:gd name="connsiteX2-125" fmla="*/ 1144014 w 1144196"/>
                    <a:gd name="connsiteY2-126" fmla="*/ 932720 h 1842389"/>
                    <a:gd name="connsiteX3-127" fmla="*/ 549391 w 1144196"/>
                    <a:gd name="connsiteY3-128" fmla="*/ 1842389 h 1842389"/>
                    <a:gd name="connsiteX4-129" fmla="*/ 872 w 1144196"/>
                    <a:gd name="connsiteY4-130" fmla="*/ 932720 h 1842389"/>
                    <a:gd name="connsiteX0-131" fmla="*/ 574 w 1143830"/>
                    <a:gd name="connsiteY0-132" fmla="*/ 932720 h 1842389"/>
                    <a:gd name="connsiteX1-133" fmla="*/ 579830 w 1143830"/>
                    <a:gd name="connsiteY1-134" fmla="*/ 0 h 1842389"/>
                    <a:gd name="connsiteX2-135" fmla="*/ 1143716 w 1143830"/>
                    <a:gd name="connsiteY2-136" fmla="*/ 932720 h 1842389"/>
                    <a:gd name="connsiteX3-137" fmla="*/ 549093 w 1143830"/>
                    <a:gd name="connsiteY3-138" fmla="*/ 1842389 h 1842389"/>
                    <a:gd name="connsiteX4-139" fmla="*/ 574 w 1143830"/>
                    <a:gd name="connsiteY4-140" fmla="*/ 932720 h 1842389"/>
                    <a:gd name="connsiteX0-141" fmla="*/ 574 w 1144158"/>
                    <a:gd name="connsiteY0-142" fmla="*/ 932720 h 1842389"/>
                    <a:gd name="connsiteX1-143" fmla="*/ 579830 w 1144158"/>
                    <a:gd name="connsiteY1-144" fmla="*/ 0 h 1842389"/>
                    <a:gd name="connsiteX2-145" fmla="*/ 1143716 w 1144158"/>
                    <a:gd name="connsiteY2-146" fmla="*/ 932720 h 1842389"/>
                    <a:gd name="connsiteX3-147" fmla="*/ 549093 w 1144158"/>
                    <a:gd name="connsiteY3-148" fmla="*/ 1842389 h 1842389"/>
                    <a:gd name="connsiteX4-149" fmla="*/ 574 w 1144158"/>
                    <a:gd name="connsiteY4-150" fmla="*/ 932720 h 1842389"/>
                    <a:gd name="connsiteX0-151" fmla="*/ 574 w 1144158"/>
                    <a:gd name="connsiteY0-152" fmla="*/ 932720 h 1842389"/>
                    <a:gd name="connsiteX1-153" fmla="*/ 579830 w 1144158"/>
                    <a:gd name="connsiteY1-154" fmla="*/ 0 h 1842389"/>
                    <a:gd name="connsiteX2-155" fmla="*/ 1143716 w 1144158"/>
                    <a:gd name="connsiteY2-156" fmla="*/ 932720 h 1842389"/>
                    <a:gd name="connsiteX3-157" fmla="*/ 549093 w 1144158"/>
                    <a:gd name="connsiteY3-158" fmla="*/ 1842389 h 1842389"/>
                    <a:gd name="connsiteX4-159" fmla="*/ 574 w 1144158"/>
                    <a:gd name="connsiteY4-160" fmla="*/ 932720 h 1842389"/>
                    <a:gd name="connsiteX0-161" fmla="*/ 574 w 1143830"/>
                    <a:gd name="connsiteY0-162" fmla="*/ 932720 h 1842389"/>
                    <a:gd name="connsiteX1-163" fmla="*/ 579830 w 1143830"/>
                    <a:gd name="connsiteY1-164" fmla="*/ 0 h 1842389"/>
                    <a:gd name="connsiteX2-165" fmla="*/ 1143716 w 1143830"/>
                    <a:gd name="connsiteY2-166" fmla="*/ 932720 h 1842389"/>
                    <a:gd name="connsiteX3-167" fmla="*/ 549093 w 1143830"/>
                    <a:gd name="connsiteY3-168" fmla="*/ 1842389 h 1842389"/>
                    <a:gd name="connsiteX4-169" fmla="*/ 574 w 1143830"/>
                    <a:gd name="connsiteY4-170" fmla="*/ 932720 h 1842389"/>
                    <a:gd name="connsiteX0-171" fmla="*/ 573 w 1136147"/>
                    <a:gd name="connsiteY0-172" fmla="*/ 932723 h 1842395"/>
                    <a:gd name="connsiteX1-173" fmla="*/ 579829 w 1136147"/>
                    <a:gd name="connsiteY1-174" fmla="*/ 3 h 1842395"/>
                    <a:gd name="connsiteX2-175" fmla="*/ 1136031 w 1136147"/>
                    <a:gd name="connsiteY2-176" fmla="*/ 925039 h 1842395"/>
                    <a:gd name="connsiteX3-177" fmla="*/ 549092 w 1136147"/>
                    <a:gd name="connsiteY3-178" fmla="*/ 1842392 h 1842395"/>
                    <a:gd name="connsiteX4-179" fmla="*/ 573 w 1136147"/>
                    <a:gd name="connsiteY4-180" fmla="*/ 932723 h 1842395"/>
                    <a:gd name="connsiteX0-181" fmla="*/ 573 w 1136147"/>
                    <a:gd name="connsiteY0-182" fmla="*/ 894353 h 1842497"/>
                    <a:gd name="connsiteX1-183" fmla="*/ 579829 w 1136147"/>
                    <a:gd name="connsiteY1-184" fmla="*/ 53 h 1842497"/>
                    <a:gd name="connsiteX2-185" fmla="*/ 1136031 w 1136147"/>
                    <a:gd name="connsiteY2-186" fmla="*/ 925089 h 1842497"/>
                    <a:gd name="connsiteX3-187" fmla="*/ 549092 w 1136147"/>
                    <a:gd name="connsiteY3-188" fmla="*/ 1842442 h 1842497"/>
                    <a:gd name="connsiteX4-189" fmla="*/ 573 w 1136147"/>
                    <a:gd name="connsiteY4-190" fmla="*/ 894353 h 1842497"/>
                    <a:gd name="connsiteX0-191" fmla="*/ 573 w 1136147"/>
                    <a:gd name="connsiteY0-192" fmla="*/ 894358 h 1842502"/>
                    <a:gd name="connsiteX1-193" fmla="*/ 579829 w 1136147"/>
                    <a:gd name="connsiteY1-194" fmla="*/ 58 h 1842502"/>
                    <a:gd name="connsiteX2-195" fmla="*/ 1136031 w 1136147"/>
                    <a:gd name="connsiteY2-196" fmla="*/ 925094 h 1842502"/>
                    <a:gd name="connsiteX3-197" fmla="*/ 549092 w 1136147"/>
                    <a:gd name="connsiteY3-198" fmla="*/ 1842447 h 1842502"/>
                    <a:gd name="connsiteX4-199" fmla="*/ 573 w 1136147"/>
                    <a:gd name="connsiteY4-200" fmla="*/ 894358 h 1842502"/>
                    <a:gd name="connsiteX0-201" fmla="*/ 573 w 1136147"/>
                    <a:gd name="connsiteY0-202" fmla="*/ 894362 h 1842506"/>
                    <a:gd name="connsiteX1-203" fmla="*/ 579829 w 1136147"/>
                    <a:gd name="connsiteY1-204" fmla="*/ 62 h 1842506"/>
                    <a:gd name="connsiteX2-205" fmla="*/ 1136031 w 1136147"/>
                    <a:gd name="connsiteY2-206" fmla="*/ 925098 h 1842506"/>
                    <a:gd name="connsiteX3-207" fmla="*/ 549092 w 1136147"/>
                    <a:gd name="connsiteY3-208" fmla="*/ 1842451 h 1842506"/>
                    <a:gd name="connsiteX4-209" fmla="*/ 573 w 1136147"/>
                    <a:gd name="connsiteY4-210" fmla="*/ 894362 h 1842506"/>
                    <a:gd name="connsiteX0-211" fmla="*/ 573 w 1136031"/>
                    <a:gd name="connsiteY0-212" fmla="*/ 894362 h 1842506"/>
                    <a:gd name="connsiteX1-213" fmla="*/ 579829 w 1136031"/>
                    <a:gd name="connsiteY1-214" fmla="*/ 62 h 1842506"/>
                    <a:gd name="connsiteX2-215" fmla="*/ 1136031 w 1136031"/>
                    <a:gd name="connsiteY2-216" fmla="*/ 925098 h 1842506"/>
                    <a:gd name="connsiteX3-217" fmla="*/ 549092 w 1136031"/>
                    <a:gd name="connsiteY3-218" fmla="*/ 1842451 h 1842506"/>
                    <a:gd name="connsiteX4-219" fmla="*/ 573 w 1136031"/>
                    <a:gd name="connsiteY4-220" fmla="*/ 894362 h 1842506"/>
                    <a:gd name="connsiteX0-221" fmla="*/ 944 w 1136402"/>
                    <a:gd name="connsiteY0-222" fmla="*/ 894362 h 1842506"/>
                    <a:gd name="connsiteX1-223" fmla="*/ 580200 w 1136402"/>
                    <a:gd name="connsiteY1-224" fmla="*/ 62 h 1842506"/>
                    <a:gd name="connsiteX2-225" fmla="*/ 1136402 w 1136402"/>
                    <a:gd name="connsiteY2-226" fmla="*/ 925098 h 1842506"/>
                    <a:gd name="connsiteX3-227" fmla="*/ 549463 w 1136402"/>
                    <a:gd name="connsiteY3-228" fmla="*/ 1842451 h 1842506"/>
                    <a:gd name="connsiteX4-229" fmla="*/ 944 w 1136402"/>
                    <a:gd name="connsiteY4-230" fmla="*/ 894362 h 1842506"/>
                    <a:gd name="connsiteX0-231" fmla="*/ 1105 w 1136563"/>
                    <a:gd name="connsiteY0-232" fmla="*/ 894362 h 1842506"/>
                    <a:gd name="connsiteX1-233" fmla="*/ 580361 w 1136563"/>
                    <a:gd name="connsiteY1-234" fmla="*/ 62 h 1842506"/>
                    <a:gd name="connsiteX2-235" fmla="*/ 1136563 w 1136563"/>
                    <a:gd name="connsiteY2-236" fmla="*/ 925098 h 1842506"/>
                    <a:gd name="connsiteX3-237" fmla="*/ 549624 w 1136563"/>
                    <a:gd name="connsiteY3-238" fmla="*/ 1842451 h 1842506"/>
                    <a:gd name="connsiteX4-239" fmla="*/ 1105 w 1136563"/>
                    <a:gd name="connsiteY4-240" fmla="*/ 894362 h 1842506"/>
                    <a:gd name="connsiteX0-241" fmla="*/ 1105 w 1136563"/>
                    <a:gd name="connsiteY0-242" fmla="*/ 894362 h 1842506"/>
                    <a:gd name="connsiteX1-243" fmla="*/ 580361 w 1136563"/>
                    <a:gd name="connsiteY1-244" fmla="*/ 62 h 1842506"/>
                    <a:gd name="connsiteX2-245" fmla="*/ 1136563 w 1136563"/>
                    <a:gd name="connsiteY2-246" fmla="*/ 925098 h 1842506"/>
                    <a:gd name="connsiteX3-247" fmla="*/ 549624 w 1136563"/>
                    <a:gd name="connsiteY3-248" fmla="*/ 1842451 h 1842506"/>
                    <a:gd name="connsiteX4-249" fmla="*/ 1105 w 1136563"/>
                    <a:gd name="connsiteY4-250" fmla="*/ 894362 h 1842506"/>
                    <a:gd name="connsiteX0-251" fmla="*/ 530 w 1175493"/>
                    <a:gd name="connsiteY0-252" fmla="*/ 904205 h 1842443"/>
                    <a:gd name="connsiteX1-253" fmla="*/ 619291 w 1175493"/>
                    <a:gd name="connsiteY1-254" fmla="*/ 29 h 1842443"/>
                    <a:gd name="connsiteX2-255" fmla="*/ 1175493 w 1175493"/>
                    <a:gd name="connsiteY2-256" fmla="*/ 925065 h 1842443"/>
                    <a:gd name="connsiteX3-257" fmla="*/ 588554 w 1175493"/>
                    <a:gd name="connsiteY3-258" fmla="*/ 1842418 h 1842443"/>
                    <a:gd name="connsiteX4-259" fmla="*/ 530 w 1175493"/>
                    <a:gd name="connsiteY4-260" fmla="*/ 904205 h 1842443"/>
                    <a:gd name="connsiteX0-261" fmla="*/ 527 w 1155736"/>
                    <a:gd name="connsiteY0-262" fmla="*/ 904205 h 1842443"/>
                    <a:gd name="connsiteX1-263" fmla="*/ 619288 w 1155736"/>
                    <a:gd name="connsiteY1-264" fmla="*/ 29 h 1842443"/>
                    <a:gd name="connsiteX2-265" fmla="*/ 1155736 w 1155736"/>
                    <a:gd name="connsiteY2-266" fmla="*/ 925065 h 1842443"/>
                    <a:gd name="connsiteX3-267" fmla="*/ 588551 w 1155736"/>
                    <a:gd name="connsiteY3-268" fmla="*/ 1842418 h 1842443"/>
                    <a:gd name="connsiteX4-269" fmla="*/ 527 w 1155736"/>
                    <a:gd name="connsiteY4-270" fmla="*/ 904205 h 1842443"/>
                    <a:gd name="connsiteX0-271" fmla="*/ 620 w 1155829"/>
                    <a:gd name="connsiteY0-272" fmla="*/ 904205 h 1842443"/>
                    <a:gd name="connsiteX1-273" fmla="*/ 619381 w 1155829"/>
                    <a:gd name="connsiteY1-274" fmla="*/ 29 h 1842443"/>
                    <a:gd name="connsiteX2-275" fmla="*/ 1155829 w 1155829"/>
                    <a:gd name="connsiteY2-276" fmla="*/ 925065 h 1842443"/>
                    <a:gd name="connsiteX3-277" fmla="*/ 588644 w 1155829"/>
                    <a:gd name="connsiteY3-278" fmla="*/ 1842418 h 1842443"/>
                    <a:gd name="connsiteX4-279" fmla="*/ 620 w 1155829"/>
                    <a:gd name="connsiteY4-280" fmla="*/ 904205 h 1842443"/>
                    <a:gd name="connsiteX0-281" fmla="*/ 853 w 1156062"/>
                    <a:gd name="connsiteY0-282" fmla="*/ 904570 h 1842808"/>
                    <a:gd name="connsiteX1-283" fmla="*/ 619614 w 1156062"/>
                    <a:gd name="connsiteY1-284" fmla="*/ 394 h 1842808"/>
                    <a:gd name="connsiteX2-285" fmla="*/ 1156062 w 1156062"/>
                    <a:gd name="connsiteY2-286" fmla="*/ 925430 h 1842808"/>
                    <a:gd name="connsiteX3-287" fmla="*/ 588877 w 1156062"/>
                    <a:gd name="connsiteY3-288" fmla="*/ 1842783 h 1842808"/>
                    <a:gd name="connsiteX4-289" fmla="*/ 853 w 1156062"/>
                    <a:gd name="connsiteY4-290" fmla="*/ 904570 h 1842808"/>
                    <a:gd name="connsiteX0-291" fmla="*/ 949 w 1156158"/>
                    <a:gd name="connsiteY0-292" fmla="*/ 904271 h 1842509"/>
                    <a:gd name="connsiteX1-293" fmla="*/ 619710 w 1156158"/>
                    <a:gd name="connsiteY1-294" fmla="*/ 95 h 1842509"/>
                    <a:gd name="connsiteX2-295" fmla="*/ 1156158 w 1156158"/>
                    <a:gd name="connsiteY2-296" fmla="*/ 925131 h 1842509"/>
                    <a:gd name="connsiteX3-297" fmla="*/ 588973 w 1156158"/>
                    <a:gd name="connsiteY3-298" fmla="*/ 1842484 h 1842509"/>
                    <a:gd name="connsiteX4-299" fmla="*/ 949 w 1156158"/>
                    <a:gd name="connsiteY4-300" fmla="*/ 904271 h 1842509"/>
                    <a:gd name="connsiteX0-301" fmla="*/ 7 w 1155216"/>
                    <a:gd name="connsiteY0-302" fmla="*/ 904270 h 1842508"/>
                    <a:gd name="connsiteX1-303" fmla="*/ 599015 w 1155216"/>
                    <a:gd name="connsiteY1-304" fmla="*/ 94 h 1842508"/>
                    <a:gd name="connsiteX2-305" fmla="*/ 1155216 w 1155216"/>
                    <a:gd name="connsiteY2-306" fmla="*/ 925130 h 1842508"/>
                    <a:gd name="connsiteX3-307" fmla="*/ 588031 w 1155216"/>
                    <a:gd name="connsiteY3-308" fmla="*/ 1842483 h 1842508"/>
                    <a:gd name="connsiteX4-309" fmla="*/ 7 w 1155216"/>
                    <a:gd name="connsiteY4-310" fmla="*/ 904270 h 1842508"/>
                    <a:gd name="connsiteX0-311" fmla="*/ 7 w 1155216"/>
                    <a:gd name="connsiteY0-312" fmla="*/ 904270 h 1842508"/>
                    <a:gd name="connsiteX1-313" fmla="*/ 599015 w 1155216"/>
                    <a:gd name="connsiteY1-314" fmla="*/ 94 h 1842508"/>
                    <a:gd name="connsiteX2-315" fmla="*/ 1155216 w 1155216"/>
                    <a:gd name="connsiteY2-316" fmla="*/ 925130 h 1842508"/>
                    <a:gd name="connsiteX3-317" fmla="*/ 588031 w 1155216"/>
                    <a:gd name="connsiteY3-318" fmla="*/ 1842483 h 1842508"/>
                    <a:gd name="connsiteX4-319" fmla="*/ 7 w 1155216"/>
                    <a:gd name="connsiteY4-320" fmla="*/ 904270 h 1842508"/>
                    <a:gd name="connsiteX0-321" fmla="*/ 7 w 1155216"/>
                    <a:gd name="connsiteY0-322" fmla="*/ 904270 h 1842508"/>
                    <a:gd name="connsiteX1-323" fmla="*/ 599015 w 1155216"/>
                    <a:gd name="connsiteY1-324" fmla="*/ 94 h 1842508"/>
                    <a:gd name="connsiteX2-325" fmla="*/ 1155216 w 1155216"/>
                    <a:gd name="connsiteY2-326" fmla="*/ 925130 h 1842508"/>
                    <a:gd name="connsiteX3-327" fmla="*/ 588031 w 1155216"/>
                    <a:gd name="connsiteY3-328" fmla="*/ 1842483 h 1842508"/>
                    <a:gd name="connsiteX4-329" fmla="*/ 7 w 1155216"/>
                    <a:gd name="connsiteY4-330" fmla="*/ 904270 h 1842508"/>
                    <a:gd name="connsiteX0-331" fmla="*/ 8 w 1155217"/>
                    <a:gd name="connsiteY0-332" fmla="*/ 904270 h 1842508"/>
                    <a:gd name="connsiteX1-333" fmla="*/ 599016 w 1155217"/>
                    <a:gd name="connsiteY1-334" fmla="*/ 94 h 1842508"/>
                    <a:gd name="connsiteX2-335" fmla="*/ 1155217 w 1155217"/>
                    <a:gd name="connsiteY2-336" fmla="*/ 925130 h 1842508"/>
                    <a:gd name="connsiteX3-337" fmla="*/ 588032 w 1155217"/>
                    <a:gd name="connsiteY3-338" fmla="*/ 1842483 h 1842508"/>
                    <a:gd name="connsiteX4-339" fmla="*/ 8 w 1155217"/>
                    <a:gd name="connsiteY4-340" fmla="*/ 904270 h 1842508"/>
                    <a:gd name="connsiteX0-341" fmla="*/ 8 w 1155217"/>
                    <a:gd name="connsiteY0-342" fmla="*/ 904270 h 1842508"/>
                    <a:gd name="connsiteX1-343" fmla="*/ 599016 w 1155217"/>
                    <a:gd name="connsiteY1-344" fmla="*/ 94 h 1842508"/>
                    <a:gd name="connsiteX2-345" fmla="*/ 1155217 w 1155217"/>
                    <a:gd name="connsiteY2-346" fmla="*/ 925130 h 1842508"/>
                    <a:gd name="connsiteX3-347" fmla="*/ 588032 w 1155217"/>
                    <a:gd name="connsiteY3-348" fmla="*/ 1842483 h 1842508"/>
                    <a:gd name="connsiteX4-349" fmla="*/ 8 w 1155217"/>
                    <a:gd name="connsiteY4-350" fmla="*/ 904270 h 1842508"/>
                    <a:gd name="connsiteX0-351" fmla="*/ 184 w 1155393"/>
                    <a:gd name="connsiteY0-352" fmla="*/ 904270 h 1842508"/>
                    <a:gd name="connsiteX1-353" fmla="*/ 599192 w 1155393"/>
                    <a:gd name="connsiteY1-354" fmla="*/ 94 h 1842508"/>
                    <a:gd name="connsiteX2-355" fmla="*/ 1155393 w 1155393"/>
                    <a:gd name="connsiteY2-356" fmla="*/ 925130 h 1842508"/>
                    <a:gd name="connsiteX3-357" fmla="*/ 588208 w 1155393"/>
                    <a:gd name="connsiteY3-358" fmla="*/ 1842483 h 1842508"/>
                    <a:gd name="connsiteX4-359" fmla="*/ 184 w 1155393"/>
                    <a:gd name="connsiteY4-360" fmla="*/ 904270 h 1842508"/>
                    <a:gd name="connsiteX0-361" fmla="*/ 184 w 1155393"/>
                    <a:gd name="connsiteY0-362" fmla="*/ 904240 h 1842478"/>
                    <a:gd name="connsiteX1-363" fmla="*/ 599192 w 1155393"/>
                    <a:gd name="connsiteY1-364" fmla="*/ 64 h 1842478"/>
                    <a:gd name="connsiteX2-365" fmla="*/ 1155393 w 1155393"/>
                    <a:gd name="connsiteY2-366" fmla="*/ 925100 h 1842478"/>
                    <a:gd name="connsiteX3-367" fmla="*/ 588208 w 1155393"/>
                    <a:gd name="connsiteY3-368" fmla="*/ 1842453 h 1842478"/>
                    <a:gd name="connsiteX4-369" fmla="*/ 184 w 1155393"/>
                    <a:gd name="connsiteY4-370" fmla="*/ 904240 h 1842478"/>
                    <a:gd name="connsiteX0-371" fmla="*/ 184 w 1155393"/>
                    <a:gd name="connsiteY0-372" fmla="*/ 904259 h 1842497"/>
                    <a:gd name="connsiteX1-373" fmla="*/ 599192 w 1155393"/>
                    <a:gd name="connsiteY1-374" fmla="*/ 83 h 1842497"/>
                    <a:gd name="connsiteX2-375" fmla="*/ 1155393 w 1155393"/>
                    <a:gd name="connsiteY2-376" fmla="*/ 925119 h 1842497"/>
                    <a:gd name="connsiteX3-377" fmla="*/ 588208 w 1155393"/>
                    <a:gd name="connsiteY3-378" fmla="*/ 1842472 h 1842497"/>
                    <a:gd name="connsiteX4-379" fmla="*/ 184 w 1155393"/>
                    <a:gd name="connsiteY4-380" fmla="*/ 904259 h 1842497"/>
                    <a:gd name="connsiteX0-381" fmla="*/ 184 w 1155718"/>
                    <a:gd name="connsiteY0-382" fmla="*/ 904235 h 1842465"/>
                    <a:gd name="connsiteX1-383" fmla="*/ 599192 w 1155718"/>
                    <a:gd name="connsiteY1-384" fmla="*/ 59 h 1842465"/>
                    <a:gd name="connsiteX2-385" fmla="*/ 1155393 w 1155718"/>
                    <a:gd name="connsiteY2-386" fmla="*/ 925095 h 1842465"/>
                    <a:gd name="connsiteX3-387" fmla="*/ 588208 w 1155718"/>
                    <a:gd name="connsiteY3-388" fmla="*/ 1842448 h 1842465"/>
                    <a:gd name="connsiteX4-389" fmla="*/ 184 w 1155718"/>
                    <a:gd name="connsiteY4-390" fmla="*/ 904235 h 1842465"/>
                    <a:gd name="connsiteX0-391" fmla="*/ 9 w 1155230"/>
                    <a:gd name="connsiteY0-392" fmla="*/ 933851 h 1872079"/>
                    <a:gd name="connsiteX1-393" fmla="*/ 599017 w 1155230"/>
                    <a:gd name="connsiteY1-394" fmla="*/ 46 h 1872079"/>
                    <a:gd name="connsiteX2-395" fmla="*/ 1155218 w 1155230"/>
                    <a:gd name="connsiteY2-396" fmla="*/ 954711 h 1872079"/>
                    <a:gd name="connsiteX3-397" fmla="*/ 588033 w 1155230"/>
                    <a:gd name="connsiteY3-398" fmla="*/ 1872064 h 1872079"/>
                    <a:gd name="connsiteX4-399" fmla="*/ 9 w 1155230"/>
                    <a:gd name="connsiteY4-400" fmla="*/ 933851 h 1872079"/>
                    <a:gd name="connsiteX0-401" fmla="*/ 184 w 1155405"/>
                    <a:gd name="connsiteY0-402" fmla="*/ 933851 h 1872078"/>
                    <a:gd name="connsiteX1-403" fmla="*/ 599192 w 1155405"/>
                    <a:gd name="connsiteY1-404" fmla="*/ 46 h 1872078"/>
                    <a:gd name="connsiteX2-405" fmla="*/ 1155393 w 1155405"/>
                    <a:gd name="connsiteY2-406" fmla="*/ 954711 h 1872078"/>
                    <a:gd name="connsiteX3-407" fmla="*/ 588208 w 1155405"/>
                    <a:gd name="connsiteY3-408" fmla="*/ 1872064 h 1872078"/>
                    <a:gd name="connsiteX4-409" fmla="*/ 184 w 1155405"/>
                    <a:gd name="connsiteY4-410" fmla="*/ 933851 h 1872078"/>
                    <a:gd name="connsiteX0-411" fmla="*/ 184 w 1155572"/>
                    <a:gd name="connsiteY0-412" fmla="*/ 933863 h 1872093"/>
                    <a:gd name="connsiteX1-413" fmla="*/ 599192 w 1155572"/>
                    <a:gd name="connsiteY1-414" fmla="*/ 58 h 1872093"/>
                    <a:gd name="connsiteX2-415" fmla="*/ 1155393 w 1155572"/>
                    <a:gd name="connsiteY2-416" fmla="*/ 954723 h 1872093"/>
                    <a:gd name="connsiteX3-417" fmla="*/ 588208 w 1155572"/>
                    <a:gd name="connsiteY3-418" fmla="*/ 1872076 h 1872093"/>
                    <a:gd name="connsiteX4-419" fmla="*/ 184 w 1155572"/>
                    <a:gd name="connsiteY4-420" fmla="*/ 933863 h 1872093"/>
                    <a:gd name="connsiteX0-421" fmla="*/ 184 w 1155560"/>
                    <a:gd name="connsiteY0-422" fmla="*/ 933863 h 1872094"/>
                    <a:gd name="connsiteX1-423" fmla="*/ 599192 w 1155560"/>
                    <a:gd name="connsiteY1-424" fmla="*/ 58 h 1872094"/>
                    <a:gd name="connsiteX2-425" fmla="*/ 1155393 w 1155560"/>
                    <a:gd name="connsiteY2-426" fmla="*/ 954723 h 1872094"/>
                    <a:gd name="connsiteX3-427" fmla="*/ 588208 w 1155560"/>
                    <a:gd name="connsiteY3-428" fmla="*/ 1872076 h 1872094"/>
                    <a:gd name="connsiteX4-429" fmla="*/ 184 w 1155560"/>
                    <a:gd name="connsiteY4-430" fmla="*/ 933863 h 18720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/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/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/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/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/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-1" fmla="*/ 39756 w 536713"/>
                  <a:gd name="connsiteY0-2" fmla="*/ 0 h 1530626"/>
                  <a:gd name="connsiteX1-3" fmla="*/ 159026 w 536713"/>
                  <a:gd name="connsiteY1-4" fmla="*/ 268357 h 1530626"/>
                  <a:gd name="connsiteX2-5" fmla="*/ 387626 w 536713"/>
                  <a:gd name="connsiteY2-6" fmla="*/ 268357 h 1530626"/>
                  <a:gd name="connsiteX3-7" fmla="*/ 367747 w 536713"/>
                  <a:gd name="connsiteY3-8" fmla="*/ 49696 h 1530626"/>
                  <a:gd name="connsiteX4-9" fmla="*/ 409180 w 536713"/>
                  <a:gd name="connsiteY4-10" fmla="*/ 77358 h 1530626"/>
                  <a:gd name="connsiteX5-11" fmla="*/ 447260 w 536713"/>
                  <a:gd name="connsiteY5-12" fmla="*/ 377687 h 1530626"/>
                  <a:gd name="connsiteX6-13" fmla="*/ 536713 w 536713"/>
                  <a:gd name="connsiteY6-14" fmla="*/ 1530626 h 1530626"/>
                  <a:gd name="connsiteX7-15" fmla="*/ 79513 w 536713"/>
                  <a:gd name="connsiteY7-16" fmla="*/ 1520687 h 1530626"/>
                  <a:gd name="connsiteX8-17" fmla="*/ 139147 w 536713"/>
                  <a:gd name="connsiteY8-18" fmla="*/ 695739 h 1530626"/>
                  <a:gd name="connsiteX9-19" fmla="*/ 9939 w 536713"/>
                  <a:gd name="connsiteY9-20" fmla="*/ 636105 h 1530626"/>
                  <a:gd name="connsiteX10-21" fmla="*/ 0 w 536713"/>
                  <a:gd name="connsiteY10-22" fmla="*/ 606287 h 1530626"/>
                  <a:gd name="connsiteX11-23" fmla="*/ 109330 w 536713"/>
                  <a:gd name="connsiteY11-24" fmla="*/ 636105 h 1530626"/>
                  <a:gd name="connsiteX12-25" fmla="*/ 49695 w 536713"/>
                  <a:gd name="connsiteY12-26" fmla="*/ 318052 h 1530626"/>
                  <a:gd name="connsiteX13-27" fmla="*/ 39756 w 536713"/>
                  <a:gd name="connsiteY13-28" fmla="*/ 0 h 1530626"/>
                  <a:gd name="connsiteX0-29" fmla="*/ 39756 w 536713"/>
                  <a:gd name="connsiteY0-30" fmla="*/ 0 h 1530626"/>
                  <a:gd name="connsiteX1-31" fmla="*/ 159026 w 536713"/>
                  <a:gd name="connsiteY1-32" fmla="*/ 268357 h 1530626"/>
                  <a:gd name="connsiteX2-33" fmla="*/ 387626 w 536713"/>
                  <a:gd name="connsiteY2-34" fmla="*/ 268357 h 1530626"/>
                  <a:gd name="connsiteX3-35" fmla="*/ 367747 w 536713"/>
                  <a:gd name="connsiteY3-36" fmla="*/ 49696 h 1530626"/>
                  <a:gd name="connsiteX4-37" fmla="*/ 409180 w 536713"/>
                  <a:gd name="connsiteY4-38" fmla="*/ 77358 h 1530626"/>
                  <a:gd name="connsiteX5-39" fmla="*/ 450015 w 536713"/>
                  <a:gd name="connsiteY5-40" fmla="*/ 303323 h 1530626"/>
                  <a:gd name="connsiteX6-41" fmla="*/ 536713 w 536713"/>
                  <a:gd name="connsiteY6-42" fmla="*/ 1530626 h 1530626"/>
                  <a:gd name="connsiteX7-43" fmla="*/ 79513 w 536713"/>
                  <a:gd name="connsiteY7-44" fmla="*/ 1520687 h 1530626"/>
                  <a:gd name="connsiteX8-45" fmla="*/ 139147 w 536713"/>
                  <a:gd name="connsiteY8-46" fmla="*/ 695739 h 1530626"/>
                  <a:gd name="connsiteX9-47" fmla="*/ 9939 w 536713"/>
                  <a:gd name="connsiteY9-48" fmla="*/ 636105 h 1530626"/>
                  <a:gd name="connsiteX10-49" fmla="*/ 0 w 536713"/>
                  <a:gd name="connsiteY10-50" fmla="*/ 606287 h 1530626"/>
                  <a:gd name="connsiteX11-51" fmla="*/ 109330 w 536713"/>
                  <a:gd name="connsiteY11-52" fmla="*/ 636105 h 1530626"/>
                  <a:gd name="connsiteX12-53" fmla="*/ 49695 w 536713"/>
                  <a:gd name="connsiteY12-54" fmla="*/ 318052 h 1530626"/>
                  <a:gd name="connsiteX13-55" fmla="*/ 39756 w 536713"/>
                  <a:gd name="connsiteY13-56" fmla="*/ 0 h 1530626"/>
                  <a:gd name="connsiteX0-57" fmla="*/ 39756 w 536713"/>
                  <a:gd name="connsiteY0-58" fmla="*/ 0 h 1530626"/>
                  <a:gd name="connsiteX1-59" fmla="*/ 159026 w 536713"/>
                  <a:gd name="connsiteY1-60" fmla="*/ 268357 h 1530626"/>
                  <a:gd name="connsiteX2-61" fmla="*/ 387626 w 536713"/>
                  <a:gd name="connsiteY2-62" fmla="*/ 268357 h 1530626"/>
                  <a:gd name="connsiteX3-63" fmla="*/ 367747 w 536713"/>
                  <a:gd name="connsiteY3-64" fmla="*/ 49696 h 1530626"/>
                  <a:gd name="connsiteX4-65" fmla="*/ 409180 w 536713"/>
                  <a:gd name="connsiteY4-66" fmla="*/ 77358 h 1530626"/>
                  <a:gd name="connsiteX5-67" fmla="*/ 450015 w 536713"/>
                  <a:gd name="connsiteY5-68" fmla="*/ 303323 h 1530626"/>
                  <a:gd name="connsiteX6-69" fmla="*/ 536713 w 536713"/>
                  <a:gd name="connsiteY6-70" fmla="*/ 1530626 h 1530626"/>
                  <a:gd name="connsiteX7-71" fmla="*/ 79513 w 536713"/>
                  <a:gd name="connsiteY7-72" fmla="*/ 1520687 h 1530626"/>
                  <a:gd name="connsiteX8-73" fmla="*/ 139147 w 536713"/>
                  <a:gd name="connsiteY8-74" fmla="*/ 695739 h 1530626"/>
                  <a:gd name="connsiteX9-75" fmla="*/ 9939 w 536713"/>
                  <a:gd name="connsiteY9-76" fmla="*/ 636105 h 1530626"/>
                  <a:gd name="connsiteX10-77" fmla="*/ 0 w 536713"/>
                  <a:gd name="connsiteY10-78" fmla="*/ 606287 h 1530626"/>
                  <a:gd name="connsiteX11-79" fmla="*/ 109330 w 536713"/>
                  <a:gd name="connsiteY11-80" fmla="*/ 636105 h 1530626"/>
                  <a:gd name="connsiteX12-81" fmla="*/ 49695 w 536713"/>
                  <a:gd name="connsiteY12-82" fmla="*/ 318052 h 1530626"/>
                  <a:gd name="connsiteX13-83" fmla="*/ 39756 w 536713"/>
                  <a:gd name="connsiteY13-84" fmla="*/ 0 h 1530626"/>
                  <a:gd name="connsiteX0-85" fmla="*/ 39756 w 556835"/>
                  <a:gd name="connsiteY0-86" fmla="*/ 0 h 1530626"/>
                  <a:gd name="connsiteX1-87" fmla="*/ 159026 w 556835"/>
                  <a:gd name="connsiteY1-88" fmla="*/ 268357 h 1530626"/>
                  <a:gd name="connsiteX2-89" fmla="*/ 387626 w 556835"/>
                  <a:gd name="connsiteY2-90" fmla="*/ 268357 h 1530626"/>
                  <a:gd name="connsiteX3-91" fmla="*/ 367747 w 556835"/>
                  <a:gd name="connsiteY3-92" fmla="*/ 49696 h 1530626"/>
                  <a:gd name="connsiteX4-93" fmla="*/ 409180 w 556835"/>
                  <a:gd name="connsiteY4-94" fmla="*/ 77358 h 1530626"/>
                  <a:gd name="connsiteX5-95" fmla="*/ 450015 w 556835"/>
                  <a:gd name="connsiteY5-96" fmla="*/ 303323 h 1530626"/>
                  <a:gd name="connsiteX6-97" fmla="*/ 473246 w 556835"/>
                  <a:gd name="connsiteY6-98" fmla="*/ 473486 h 1530626"/>
                  <a:gd name="connsiteX7-99" fmla="*/ 536713 w 556835"/>
                  <a:gd name="connsiteY7-100" fmla="*/ 1530626 h 1530626"/>
                  <a:gd name="connsiteX8-101" fmla="*/ 79513 w 556835"/>
                  <a:gd name="connsiteY8-102" fmla="*/ 1520687 h 1530626"/>
                  <a:gd name="connsiteX9-103" fmla="*/ 139147 w 556835"/>
                  <a:gd name="connsiteY9-104" fmla="*/ 695739 h 1530626"/>
                  <a:gd name="connsiteX10-105" fmla="*/ 9939 w 556835"/>
                  <a:gd name="connsiteY10-106" fmla="*/ 636105 h 1530626"/>
                  <a:gd name="connsiteX11-107" fmla="*/ 0 w 556835"/>
                  <a:gd name="connsiteY11-108" fmla="*/ 606287 h 1530626"/>
                  <a:gd name="connsiteX12-109" fmla="*/ 109330 w 556835"/>
                  <a:gd name="connsiteY12-110" fmla="*/ 636105 h 1530626"/>
                  <a:gd name="connsiteX13-111" fmla="*/ 49695 w 556835"/>
                  <a:gd name="connsiteY13-112" fmla="*/ 318052 h 1530626"/>
                  <a:gd name="connsiteX14" fmla="*/ 39756 w 556835"/>
                  <a:gd name="connsiteY14" fmla="*/ 0 h 1530626"/>
                  <a:gd name="connsiteX0-113" fmla="*/ 39756 w 554175"/>
                  <a:gd name="connsiteY0-114" fmla="*/ 0 h 1530626"/>
                  <a:gd name="connsiteX1-115" fmla="*/ 159026 w 554175"/>
                  <a:gd name="connsiteY1-116" fmla="*/ 268357 h 1530626"/>
                  <a:gd name="connsiteX2-117" fmla="*/ 387626 w 554175"/>
                  <a:gd name="connsiteY2-118" fmla="*/ 268357 h 1530626"/>
                  <a:gd name="connsiteX3-119" fmla="*/ 367747 w 554175"/>
                  <a:gd name="connsiteY3-120" fmla="*/ 49696 h 1530626"/>
                  <a:gd name="connsiteX4-121" fmla="*/ 409180 w 554175"/>
                  <a:gd name="connsiteY4-122" fmla="*/ 77358 h 1530626"/>
                  <a:gd name="connsiteX5-123" fmla="*/ 450015 w 554175"/>
                  <a:gd name="connsiteY5-124" fmla="*/ 303323 h 1530626"/>
                  <a:gd name="connsiteX6-125" fmla="*/ 448458 w 554175"/>
                  <a:gd name="connsiteY6-126" fmla="*/ 506536 h 1530626"/>
                  <a:gd name="connsiteX7-127" fmla="*/ 536713 w 554175"/>
                  <a:gd name="connsiteY7-128" fmla="*/ 1530626 h 1530626"/>
                  <a:gd name="connsiteX8-129" fmla="*/ 79513 w 554175"/>
                  <a:gd name="connsiteY8-130" fmla="*/ 1520687 h 1530626"/>
                  <a:gd name="connsiteX9-131" fmla="*/ 139147 w 554175"/>
                  <a:gd name="connsiteY9-132" fmla="*/ 695739 h 1530626"/>
                  <a:gd name="connsiteX10-133" fmla="*/ 9939 w 554175"/>
                  <a:gd name="connsiteY10-134" fmla="*/ 636105 h 1530626"/>
                  <a:gd name="connsiteX11-135" fmla="*/ 0 w 554175"/>
                  <a:gd name="connsiteY11-136" fmla="*/ 606287 h 1530626"/>
                  <a:gd name="connsiteX12-137" fmla="*/ 109330 w 554175"/>
                  <a:gd name="connsiteY12-138" fmla="*/ 636105 h 1530626"/>
                  <a:gd name="connsiteX13-139" fmla="*/ 49695 w 554175"/>
                  <a:gd name="connsiteY13-140" fmla="*/ 318052 h 1530626"/>
                  <a:gd name="connsiteX14-141" fmla="*/ 39756 w 554175"/>
                  <a:gd name="connsiteY14-142" fmla="*/ 0 h 1530626"/>
                  <a:gd name="connsiteX0-143" fmla="*/ 39756 w 554175"/>
                  <a:gd name="connsiteY0-144" fmla="*/ 0 h 1530626"/>
                  <a:gd name="connsiteX1-145" fmla="*/ 159026 w 554175"/>
                  <a:gd name="connsiteY1-146" fmla="*/ 268357 h 1530626"/>
                  <a:gd name="connsiteX2-147" fmla="*/ 387626 w 554175"/>
                  <a:gd name="connsiteY2-148" fmla="*/ 268357 h 1530626"/>
                  <a:gd name="connsiteX3-149" fmla="*/ 367747 w 554175"/>
                  <a:gd name="connsiteY3-150" fmla="*/ 49696 h 1530626"/>
                  <a:gd name="connsiteX4-151" fmla="*/ 409180 w 554175"/>
                  <a:gd name="connsiteY4-152" fmla="*/ 77358 h 1530626"/>
                  <a:gd name="connsiteX5-153" fmla="*/ 450015 w 554175"/>
                  <a:gd name="connsiteY5-154" fmla="*/ 303323 h 1530626"/>
                  <a:gd name="connsiteX6-155" fmla="*/ 448458 w 554175"/>
                  <a:gd name="connsiteY6-156" fmla="*/ 506536 h 1530626"/>
                  <a:gd name="connsiteX7-157" fmla="*/ 536713 w 554175"/>
                  <a:gd name="connsiteY7-158" fmla="*/ 1530626 h 1530626"/>
                  <a:gd name="connsiteX8-159" fmla="*/ 79513 w 554175"/>
                  <a:gd name="connsiteY8-160" fmla="*/ 1520687 h 1530626"/>
                  <a:gd name="connsiteX9-161" fmla="*/ 139147 w 554175"/>
                  <a:gd name="connsiteY9-162" fmla="*/ 695739 h 1530626"/>
                  <a:gd name="connsiteX10-163" fmla="*/ 9939 w 554175"/>
                  <a:gd name="connsiteY10-164" fmla="*/ 636105 h 1530626"/>
                  <a:gd name="connsiteX11-165" fmla="*/ 0 w 554175"/>
                  <a:gd name="connsiteY11-166" fmla="*/ 606287 h 1530626"/>
                  <a:gd name="connsiteX12-167" fmla="*/ 109330 w 554175"/>
                  <a:gd name="connsiteY12-168" fmla="*/ 636105 h 1530626"/>
                  <a:gd name="connsiteX13-169" fmla="*/ 49695 w 554175"/>
                  <a:gd name="connsiteY13-170" fmla="*/ 318052 h 1530626"/>
                  <a:gd name="connsiteX14-171" fmla="*/ 39756 w 554175"/>
                  <a:gd name="connsiteY14-172" fmla="*/ 0 h 1530626"/>
                  <a:gd name="connsiteX0-173" fmla="*/ 39756 w 553436"/>
                  <a:gd name="connsiteY0-174" fmla="*/ 0 h 1530626"/>
                  <a:gd name="connsiteX1-175" fmla="*/ 159026 w 553436"/>
                  <a:gd name="connsiteY1-176" fmla="*/ 268357 h 1530626"/>
                  <a:gd name="connsiteX2-177" fmla="*/ 387626 w 553436"/>
                  <a:gd name="connsiteY2-178" fmla="*/ 268357 h 1530626"/>
                  <a:gd name="connsiteX3-179" fmla="*/ 367747 w 553436"/>
                  <a:gd name="connsiteY3-180" fmla="*/ 49696 h 1530626"/>
                  <a:gd name="connsiteX4-181" fmla="*/ 409180 w 553436"/>
                  <a:gd name="connsiteY4-182" fmla="*/ 77358 h 1530626"/>
                  <a:gd name="connsiteX5-183" fmla="*/ 450015 w 553436"/>
                  <a:gd name="connsiteY5-184" fmla="*/ 303323 h 1530626"/>
                  <a:gd name="connsiteX6-185" fmla="*/ 440195 w 553436"/>
                  <a:gd name="connsiteY6-186" fmla="*/ 517553 h 1530626"/>
                  <a:gd name="connsiteX7-187" fmla="*/ 536713 w 553436"/>
                  <a:gd name="connsiteY7-188" fmla="*/ 1530626 h 1530626"/>
                  <a:gd name="connsiteX8-189" fmla="*/ 79513 w 553436"/>
                  <a:gd name="connsiteY8-190" fmla="*/ 1520687 h 1530626"/>
                  <a:gd name="connsiteX9-191" fmla="*/ 139147 w 553436"/>
                  <a:gd name="connsiteY9-192" fmla="*/ 695739 h 1530626"/>
                  <a:gd name="connsiteX10-193" fmla="*/ 9939 w 553436"/>
                  <a:gd name="connsiteY10-194" fmla="*/ 636105 h 1530626"/>
                  <a:gd name="connsiteX11-195" fmla="*/ 0 w 553436"/>
                  <a:gd name="connsiteY11-196" fmla="*/ 606287 h 1530626"/>
                  <a:gd name="connsiteX12-197" fmla="*/ 109330 w 553436"/>
                  <a:gd name="connsiteY12-198" fmla="*/ 636105 h 1530626"/>
                  <a:gd name="connsiteX13-199" fmla="*/ 49695 w 553436"/>
                  <a:gd name="connsiteY13-200" fmla="*/ 318052 h 1530626"/>
                  <a:gd name="connsiteX14-201" fmla="*/ 39756 w 553436"/>
                  <a:gd name="connsiteY14-202" fmla="*/ 0 h 1530626"/>
                  <a:gd name="connsiteX0-203" fmla="*/ 39756 w 551130"/>
                  <a:gd name="connsiteY0-204" fmla="*/ 0 h 1530626"/>
                  <a:gd name="connsiteX1-205" fmla="*/ 159026 w 551130"/>
                  <a:gd name="connsiteY1-206" fmla="*/ 268357 h 1530626"/>
                  <a:gd name="connsiteX2-207" fmla="*/ 387626 w 551130"/>
                  <a:gd name="connsiteY2-208" fmla="*/ 268357 h 1530626"/>
                  <a:gd name="connsiteX3-209" fmla="*/ 367747 w 551130"/>
                  <a:gd name="connsiteY3-210" fmla="*/ 49696 h 1530626"/>
                  <a:gd name="connsiteX4-211" fmla="*/ 409180 w 551130"/>
                  <a:gd name="connsiteY4-212" fmla="*/ 77358 h 1530626"/>
                  <a:gd name="connsiteX5-213" fmla="*/ 450015 w 551130"/>
                  <a:gd name="connsiteY5-214" fmla="*/ 303323 h 1530626"/>
                  <a:gd name="connsiteX6-215" fmla="*/ 440195 w 551130"/>
                  <a:gd name="connsiteY6-216" fmla="*/ 517553 h 1530626"/>
                  <a:gd name="connsiteX7-217" fmla="*/ 536713 w 551130"/>
                  <a:gd name="connsiteY7-218" fmla="*/ 1530626 h 1530626"/>
                  <a:gd name="connsiteX8-219" fmla="*/ 79513 w 551130"/>
                  <a:gd name="connsiteY8-220" fmla="*/ 1520687 h 1530626"/>
                  <a:gd name="connsiteX9-221" fmla="*/ 139147 w 551130"/>
                  <a:gd name="connsiteY9-222" fmla="*/ 695739 h 1530626"/>
                  <a:gd name="connsiteX10-223" fmla="*/ 9939 w 551130"/>
                  <a:gd name="connsiteY10-224" fmla="*/ 636105 h 1530626"/>
                  <a:gd name="connsiteX11-225" fmla="*/ 0 w 551130"/>
                  <a:gd name="connsiteY11-226" fmla="*/ 606287 h 1530626"/>
                  <a:gd name="connsiteX12-227" fmla="*/ 109330 w 551130"/>
                  <a:gd name="connsiteY12-228" fmla="*/ 636105 h 1530626"/>
                  <a:gd name="connsiteX13-229" fmla="*/ 49695 w 551130"/>
                  <a:gd name="connsiteY13-230" fmla="*/ 318052 h 1530626"/>
                  <a:gd name="connsiteX14-231" fmla="*/ 39756 w 551130"/>
                  <a:gd name="connsiteY14-232" fmla="*/ 0 h 1530626"/>
                  <a:gd name="connsiteX0-233" fmla="*/ 39756 w 552204"/>
                  <a:gd name="connsiteY0-234" fmla="*/ 0 h 1530626"/>
                  <a:gd name="connsiteX1-235" fmla="*/ 159026 w 552204"/>
                  <a:gd name="connsiteY1-236" fmla="*/ 268357 h 1530626"/>
                  <a:gd name="connsiteX2-237" fmla="*/ 387626 w 552204"/>
                  <a:gd name="connsiteY2-238" fmla="*/ 268357 h 1530626"/>
                  <a:gd name="connsiteX3-239" fmla="*/ 367747 w 552204"/>
                  <a:gd name="connsiteY3-240" fmla="*/ 49696 h 1530626"/>
                  <a:gd name="connsiteX4-241" fmla="*/ 409180 w 552204"/>
                  <a:gd name="connsiteY4-242" fmla="*/ 77358 h 1530626"/>
                  <a:gd name="connsiteX5-243" fmla="*/ 450015 w 552204"/>
                  <a:gd name="connsiteY5-244" fmla="*/ 303323 h 1530626"/>
                  <a:gd name="connsiteX6-245" fmla="*/ 440195 w 552204"/>
                  <a:gd name="connsiteY6-246" fmla="*/ 517553 h 1530626"/>
                  <a:gd name="connsiteX7-247" fmla="*/ 536713 w 552204"/>
                  <a:gd name="connsiteY7-248" fmla="*/ 1530626 h 1530626"/>
                  <a:gd name="connsiteX8-249" fmla="*/ 79513 w 552204"/>
                  <a:gd name="connsiteY8-250" fmla="*/ 1520687 h 1530626"/>
                  <a:gd name="connsiteX9-251" fmla="*/ 139147 w 552204"/>
                  <a:gd name="connsiteY9-252" fmla="*/ 695739 h 1530626"/>
                  <a:gd name="connsiteX10-253" fmla="*/ 9939 w 552204"/>
                  <a:gd name="connsiteY10-254" fmla="*/ 636105 h 1530626"/>
                  <a:gd name="connsiteX11-255" fmla="*/ 0 w 552204"/>
                  <a:gd name="connsiteY11-256" fmla="*/ 606287 h 1530626"/>
                  <a:gd name="connsiteX12-257" fmla="*/ 109330 w 552204"/>
                  <a:gd name="connsiteY12-258" fmla="*/ 636105 h 1530626"/>
                  <a:gd name="connsiteX13-259" fmla="*/ 49695 w 552204"/>
                  <a:gd name="connsiteY13-260" fmla="*/ 318052 h 1530626"/>
                  <a:gd name="connsiteX14-261" fmla="*/ 39756 w 552204"/>
                  <a:gd name="connsiteY14-262" fmla="*/ 0 h 1530626"/>
                  <a:gd name="connsiteX0-263" fmla="*/ 39756 w 538253"/>
                  <a:gd name="connsiteY0-264" fmla="*/ 0 h 1530626"/>
                  <a:gd name="connsiteX1-265" fmla="*/ 159026 w 538253"/>
                  <a:gd name="connsiteY1-266" fmla="*/ 268357 h 1530626"/>
                  <a:gd name="connsiteX2-267" fmla="*/ 387626 w 538253"/>
                  <a:gd name="connsiteY2-268" fmla="*/ 268357 h 1530626"/>
                  <a:gd name="connsiteX3-269" fmla="*/ 367747 w 538253"/>
                  <a:gd name="connsiteY3-270" fmla="*/ 49696 h 1530626"/>
                  <a:gd name="connsiteX4-271" fmla="*/ 409180 w 538253"/>
                  <a:gd name="connsiteY4-272" fmla="*/ 77358 h 1530626"/>
                  <a:gd name="connsiteX5-273" fmla="*/ 450015 w 538253"/>
                  <a:gd name="connsiteY5-274" fmla="*/ 303323 h 1530626"/>
                  <a:gd name="connsiteX6-275" fmla="*/ 440195 w 538253"/>
                  <a:gd name="connsiteY6-276" fmla="*/ 517553 h 1530626"/>
                  <a:gd name="connsiteX7-277" fmla="*/ 536713 w 538253"/>
                  <a:gd name="connsiteY7-278" fmla="*/ 1530626 h 1530626"/>
                  <a:gd name="connsiteX8-279" fmla="*/ 79513 w 538253"/>
                  <a:gd name="connsiteY8-280" fmla="*/ 1520687 h 1530626"/>
                  <a:gd name="connsiteX9-281" fmla="*/ 139147 w 538253"/>
                  <a:gd name="connsiteY9-282" fmla="*/ 695739 h 1530626"/>
                  <a:gd name="connsiteX10-283" fmla="*/ 9939 w 538253"/>
                  <a:gd name="connsiteY10-284" fmla="*/ 636105 h 1530626"/>
                  <a:gd name="connsiteX11-285" fmla="*/ 0 w 538253"/>
                  <a:gd name="connsiteY11-286" fmla="*/ 606287 h 1530626"/>
                  <a:gd name="connsiteX12-287" fmla="*/ 109330 w 538253"/>
                  <a:gd name="connsiteY12-288" fmla="*/ 636105 h 1530626"/>
                  <a:gd name="connsiteX13-289" fmla="*/ 49695 w 538253"/>
                  <a:gd name="connsiteY13-290" fmla="*/ 318052 h 1530626"/>
                  <a:gd name="connsiteX14-291" fmla="*/ 39756 w 538253"/>
                  <a:gd name="connsiteY14-292" fmla="*/ 0 h 1530626"/>
                  <a:gd name="connsiteX0-293" fmla="*/ 39756 w 538401"/>
                  <a:gd name="connsiteY0-294" fmla="*/ 0 h 1530626"/>
                  <a:gd name="connsiteX1-295" fmla="*/ 159026 w 538401"/>
                  <a:gd name="connsiteY1-296" fmla="*/ 268357 h 1530626"/>
                  <a:gd name="connsiteX2-297" fmla="*/ 387626 w 538401"/>
                  <a:gd name="connsiteY2-298" fmla="*/ 268357 h 1530626"/>
                  <a:gd name="connsiteX3-299" fmla="*/ 367747 w 538401"/>
                  <a:gd name="connsiteY3-300" fmla="*/ 49696 h 1530626"/>
                  <a:gd name="connsiteX4-301" fmla="*/ 409180 w 538401"/>
                  <a:gd name="connsiteY4-302" fmla="*/ 77358 h 1530626"/>
                  <a:gd name="connsiteX5-303" fmla="*/ 450015 w 538401"/>
                  <a:gd name="connsiteY5-304" fmla="*/ 303323 h 1530626"/>
                  <a:gd name="connsiteX6-305" fmla="*/ 451211 w 538401"/>
                  <a:gd name="connsiteY6-306" fmla="*/ 611197 h 1530626"/>
                  <a:gd name="connsiteX7-307" fmla="*/ 536713 w 538401"/>
                  <a:gd name="connsiteY7-308" fmla="*/ 1530626 h 1530626"/>
                  <a:gd name="connsiteX8-309" fmla="*/ 79513 w 538401"/>
                  <a:gd name="connsiteY8-310" fmla="*/ 1520687 h 1530626"/>
                  <a:gd name="connsiteX9-311" fmla="*/ 139147 w 538401"/>
                  <a:gd name="connsiteY9-312" fmla="*/ 695739 h 1530626"/>
                  <a:gd name="connsiteX10-313" fmla="*/ 9939 w 538401"/>
                  <a:gd name="connsiteY10-314" fmla="*/ 636105 h 1530626"/>
                  <a:gd name="connsiteX11-315" fmla="*/ 0 w 538401"/>
                  <a:gd name="connsiteY11-316" fmla="*/ 606287 h 1530626"/>
                  <a:gd name="connsiteX12-317" fmla="*/ 109330 w 538401"/>
                  <a:gd name="connsiteY12-318" fmla="*/ 636105 h 1530626"/>
                  <a:gd name="connsiteX13-319" fmla="*/ 49695 w 538401"/>
                  <a:gd name="connsiteY13-320" fmla="*/ 318052 h 1530626"/>
                  <a:gd name="connsiteX14-321" fmla="*/ 39756 w 538401"/>
                  <a:gd name="connsiteY14-322" fmla="*/ 0 h 1530626"/>
                  <a:gd name="connsiteX0-323" fmla="*/ 39756 w 539298"/>
                  <a:gd name="connsiteY0-324" fmla="*/ 0 h 1530626"/>
                  <a:gd name="connsiteX1-325" fmla="*/ 159026 w 539298"/>
                  <a:gd name="connsiteY1-326" fmla="*/ 268357 h 1530626"/>
                  <a:gd name="connsiteX2-327" fmla="*/ 387626 w 539298"/>
                  <a:gd name="connsiteY2-328" fmla="*/ 268357 h 1530626"/>
                  <a:gd name="connsiteX3-329" fmla="*/ 367747 w 539298"/>
                  <a:gd name="connsiteY3-330" fmla="*/ 49696 h 1530626"/>
                  <a:gd name="connsiteX4-331" fmla="*/ 409180 w 539298"/>
                  <a:gd name="connsiteY4-332" fmla="*/ 77358 h 1530626"/>
                  <a:gd name="connsiteX5-333" fmla="*/ 450015 w 539298"/>
                  <a:gd name="connsiteY5-334" fmla="*/ 303323 h 1530626"/>
                  <a:gd name="connsiteX6-335" fmla="*/ 451211 w 539298"/>
                  <a:gd name="connsiteY6-336" fmla="*/ 611197 h 1530626"/>
                  <a:gd name="connsiteX7-337" fmla="*/ 536713 w 539298"/>
                  <a:gd name="connsiteY7-338" fmla="*/ 1530626 h 1530626"/>
                  <a:gd name="connsiteX8-339" fmla="*/ 79513 w 539298"/>
                  <a:gd name="connsiteY8-340" fmla="*/ 1520687 h 1530626"/>
                  <a:gd name="connsiteX9-341" fmla="*/ 139147 w 539298"/>
                  <a:gd name="connsiteY9-342" fmla="*/ 695739 h 1530626"/>
                  <a:gd name="connsiteX10-343" fmla="*/ 9939 w 539298"/>
                  <a:gd name="connsiteY10-344" fmla="*/ 636105 h 1530626"/>
                  <a:gd name="connsiteX11-345" fmla="*/ 0 w 539298"/>
                  <a:gd name="connsiteY11-346" fmla="*/ 606287 h 1530626"/>
                  <a:gd name="connsiteX12-347" fmla="*/ 109330 w 539298"/>
                  <a:gd name="connsiteY12-348" fmla="*/ 636105 h 1530626"/>
                  <a:gd name="connsiteX13-349" fmla="*/ 49695 w 539298"/>
                  <a:gd name="connsiteY13-350" fmla="*/ 318052 h 1530626"/>
                  <a:gd name="connsiteX14-351" fmla="*/ 39756 w 539298"/>
                  <a:gd name="connsiteY14-352" fmla="*/ 0 h 1530626"/>
                  <a:gd name="connsiteX0-353" fmla="*/ 39756 w 539298"/>
                  <a:gd name="connsiteY0-354" fmla="*/ 0 h 1530626"/>
                  <a:gd name="connsiteX1-355" fmla="*/ 159026 w 539298"/>
                  <a:gd name="connsiteY1-356" fmla="*/ 268357 h 1530626"/>
                  <a:gd name="connsiteX2-357" fmla="*/ 387626 w 539298"/>
                  <a:gd name="connsiteY2-358" fmla="*/ 268357 h 1530626"/>
                  <a:gd name="connsiteX3-359" fmla="*/ 367747 w 539298"/>
                  <a:gd name="connsiteY3-360" fmla="*/ 49696 h 1530626"/>
                  <a:gd name="connsiteX4-361" fmla="*/ 409180 w 539298"/>
                  <a:gd name="connsiteY4-362" fmla="*/ 77358 h 1530626"/>
                  <a:gd name="connsiteX5-363" fmla="*/ 450015 w 539298"/>
                  <a:gd name="connsiteY5-364" fmla="*/ 303323 h 1530626"/>
                  <a:gd name="connsiteX6-365" fmla="*/ 451211 w 539298"/>
                  <a:gd name="connsiteY6-366" fmla="*/ 611197 h 1530626"/>
                  <a:gd name="connsiteX7-367" fmla="*/ 536713 w 539298"/>
                  <a:gd name="connsiteY7-368" fmla="*/ 1530626 h 1530626"/>
                  <a:gd name="connsiteX8-369" fmla="*/ 79513 w 539298"/>
                  <a:gd name="connsiteY8-370" fmla="*/ 1520687 h 1530626"/>
                  <a:gd name="connsiteX9-371" fmla="*/ 139147 w 539298"/>
                  <a:gd name="connsiteY9-372" fmla="*/ 695739 h 1530626"/>
                  <a:gd name="connsiteX10-373" fmla="*/ 9939 w 539298"/>
                  <a:gd name="connsiteY10-374" fmla="*/ 636105 h 1530626"/>
                  <a:gd name="connsiteX11-375" fmla="*/ 0 w 539298"/>
                  <a:gd name="connsiteY11-376" fmla="*/ 606287 h 1530626"/>
                  <a:gd name="connsiteX12-377" fmla="*/ 109330 w 539298"/>
                  <a:gd name="connsiteY12-378" fmla="*/ 636105 h 1530626"/>
                  <a:gd name="connsiteX13-379" fmla="*/ 49695 w 539298"/>
                  <a:gd name="connsiteY13-380" fmla="*/ 318052 h 1530626"/>
                  <a:gd name="connsiteX14-381" fmla="*/ 43588 w 539298"/>
                  <a:gd name="connsiteY14-382" fmla="*/ 126455 h 1530626"/>
                  <a:gd name="connsiteX15" fmla="*/ 39756 w 539298"/>
                  <a:gd name="connsiteY15" fmla="*/ 0 h 1530626"/>
                  <a:gd name="connsiteX0-383" fmla="*/ 39756 w 539298"/>
                  <a:gd name="connsiteY0-384" fmla="*/ 0 h 1530626"/>
                  <a:gd name="connsiteX1-385" fmla="*/ 159026 w 539298"/>
                  <a:gd name="connsiteY1-386" fmla="*/ 268357 h 1530626"/>
                  <a:gd name="connsiteX2-387" fmla="*/ 387626 w 539298"/>
                  <a:gd name="connsiteY2-388" fmla="*/ 268357 h 1530626"/>
                  <a:gd name="connsiteX3-389" fmla="*/ 367747 w 539298"/>
                  <a:gd name="connsiteY3-390" fmla="*/ 49696 h 1530626"/>
                  <a:gd name="connsiteX4-391" fmla="*/ 409180 w 539298"/>
                  <a:gd name="connsiteY4-392" fmla="*/ 77358 h 1530626"/>
                  <a:gd name="connsiteX5-393" fmla="*/ 450015 w 539298"/>
                  <a:gd name="connsiteY5-394" fmla="*/ 303323 h 1530626"/>
                  <a:gd name="connsiteX6-395" fmla="*/ 451211 w 539298"/>
                  <a:gd name="connsiteY6-396" fmla="*/ 611197 h 1530626"/>
                  <a:gd name="connsiteX7-397" fmla="*/ 536713 w 539298"/>
                  <a:gd name="connsiteY7-398" fmla="*/ 1530626 h 1530626"/>
                  <a:gd name="connsiteX8-399" fmla="*/ 79513 w 539298"/>
                  <a:gd name="connsiteY8-400" fmla="*/ 1520687 h 1530626"/>
                  <a:gd name="connsiteX9-401" fmla="*/ 139147 w 539298"/>
                  <a:gd name="connsiteY9-402" fmla="*/ 695739 h 1530626"/>
                  <a:gd name="connsiteX10-403" fmla="*/ 9939 w 539298"/>
                  <a:gd name="connsiteY10-404" fmla="*/ 636105 h 1530626"/>
                  <a:gd name="connsiteX11-405" fmla="*/ 0 w 539298"/>
                  <a:gd name="connsiteY11-406" fmla="*/ 606287 h 1530626"/>
                  <a:gd name="connsiteX12-407" fmla="*/ 109330 w 539298"/>
                  <a:gd name="connsiteY12-408" fmla="*/ 636105 h 1530626"/>
                  <a:gd name="connsiteX13-409" fmla="*/ 49695 w 539298"/>
                  <a:gd name="connsiteY13-410" fmla="*/ 318052 h 1530626"/>
                  <a:gd name="connsiteX14-411" fmla="*/ 21554 w 539298"/>
                  <a:gd name="connsiteY14-412" fmla="*/ 13532 h 1530626"/>
                  <a:gd name="connsiteX15-413" fmla="*/ 39756 w 539298"/>
                  <a:gd name="connsiteY15-414" fmla="*/ 0 h 1530626"/>
                  <a:gd name="connsiteX0-415" fmla="*/ 39756 w 539298"/>
                  <a:gd name="connsiteY0-416" fmla="*/ 0 h 1530626"/>
                  <a:gd name="connsiteX1-417" fmla="*/ 159026 w 539298"/>
                  <a:gd name="connsiteY1-418" fmla="*/ 268357 h 1530626"/>
                  <a:gd name="connsiteX2-419" fmla="*/ 387626 w 539298"/>
                  <a:gd name="connsiteY2-420" fmla="*/ 268357 h 1530626"/>
                  <a:gd name="connsiteX3-421" fmla="*/ 367747 w 539298"/>
                  <a:gd name="connsiteY3-422" fmla="*/ 49696 h 1530626"/>
                  <a:gd name="connsiteX4-423" fmla="*/ 409180 w 539298"/>
                  <a:gd name="connsiteY4-424" fmla="*/ 77358 h 1530626"/>
                  <a:gd name="connsiteX5-425" fmla="*/ 450015 w 539298"/>
                  <a:gd name="connsiteY5-426" fmla="*/ 303323 h 1530626"/>
                  <a:gd name="connsiteX6-427" fmla="*/ 451211 w 539298"/>
                  <a:gd name="connsiteY6-428" fmla="*/ 611197 h 1530626"/>
                  <a:gd name="connsiteX7-429" fmla="*/ 536713 w 539298"/>
                  <a:gd name="connsiteY7-430" fmla="*/ 1530626 h 1530626"/>
                  <a:gd name="connsiteX8-431" fmla="*/ 79513 w 539298"/>
                  <a:gd name="connsiteY8-432" fmla="*/ 1520687 h 1530626"/>
                  <a:gd name="connsiteX9-433" fmla="*/ 139147 w 539298"/>
                  <a:gd name="connsiteY9-434" fmla="*/ 695739 h 1530626"/>
                  <a:gd name="connsiteX10-435" fmla="*/ 9939 w 539298"/>
                  <a:gd name="connsiteY10-436" fmla="*/ 636105 h 1530626"/>
                  <a:gd name="connsiteX11-437" fmla="*/ 0 w 539298"/>
                  <a:gd name="connsiteY11-438" fmla="*/ 606287 h 1530626"/>
                  <a:gd name="connsiteX12-439" fmla="*/ 109330 w 539298"/>
                  <a:gd name="connsiteY12-440" fmla="*/ 636105 h 1530626"/>
                  <a:gd name="connsiteX13-441" fmla="*/ 135076 w 539298"/>
                  <a:gd name="connsiteY13-442" fmla="*/ 268476 h 1530626"/>
                  <a:gd name="connsiteX14-443" fmla="*/ 21554 w 539298"/>
                  <a:gd name="connsiteY14-444" fmla="*/ 13532 h 1530626"/>
                  <a:gd name="connsiteX15-445" fmla="*/ 39756 w 539298"/>
                  <a:gd name="connsiteY15-446" fmla="*/ 0 h 1530626"/>
                  <a:gd name="connsiteX0-447" fmla="*/ 39756 w 539298"/>
                  <a:gd name="connsiteY0-448" fmla="*/ 0 h 1530626"/>
                  <a:gd name="connsiteX1-449" fmla="*/ 159026 w 539298"/>
                  <a:gd name="connsiteY1-450" fmla="*/ 268357 h 1530626"/>
                  <a:gd name="connsiteX2-451" fmla="*/ 406905 w 539298"/>
                  <a:gd name="connsiteY2-452" fmla="*/ 268357 h 1530626"/>
                  <a:gd name="connsiteX3-453" fmla="*/ 367747 w 539298"/>
                  <a:gd name="connsiteY3-454" fmla="*/ 49696 h 1530626"/>
                  <a:gd name="connsiteX4-455" fmla="*/ 409180 w 539298"/>
                  <a:gd name="connsiteY4-456" fmla="*/ 77358 h 1530626"/>
                  <a:gd name="connsiteX5-457" fmla="*/ 450015 w 539298"/>
                  <a:gd name="connsiteY5-458" fmla="*/ 303323 h 1530626"/>
                  <a:gd name="connsiteX6-459" fmla="*/ 451211 w 539298"/>
                  <a:gd name="connsiteY6-460" fmla="*/ 611197 h 1530626"/>
                  <a:gd name="connsiteX7-461" fmla="*/ 536713 w 539298"/>
                  <a:gd name="connsiteY7-462" fmla="*/ 1530626 h 1530626"/>
                  <a:gd name="connsiteX8-463" fmla="*/ 79513 w 539298"/>
                  <a:gd name="connsiteY8-464" fmla="*/ 1520687 h 1530626"/>
                  <a:gd name="connsiteX9-465" fmla="*/ 139147 w 539298"/>
                  <a:gd name="connsiteY9-466" fmla="*/ 695739 h 1530626"/>
                  <a:gd name="connsiteX10-467" fmla="*/ 9939 w 539298"/>
                  <a:gd name="connsiteY10-468" fmla="*/ 636105 h 1530626"/>
                  <a:gd name="connsiteX11-469" fmla="*/ 0 w 539298"/>
                  <a:gd name="connsiteY11-470" fmla="*/ 606287 h 1530626"/>
                  <a:gd name="connsiteX12-471" fmla="*/ 109330 w 539298"/>
                  <a:gd name="connsiteY12-472" fmla="*/ 636105 h 1530626"/>
                  <a:gd name="connsiteX13-473" fmla="*/ 135076 w 539298"/>
                  <a:gd name="connsiteY13-474" fmla="*/ 268476 h 1530626"/>
                  <a:gd name="connsiteX14-475" fmla="*/ 21554 w 539298"/>
                  <a:gd name="connsiteY14-476" fmla="*/ 13532 h 1530626"/>
                  <a:gd name="connsiteX15-477" fmla="*/ 39756 w 539298"/>
                  <a:gd name="connsiteY15-478" fmla="*/ 0 h 1530626"/>
                  <a:gd name="connsiteX0-479" fmla="*/ 39756 w 539298"/>
                  <a:gd name="connsiteY0-480" fmla="*/ 0 h 1530626"/>
                  <a:gd name="connsiteX1-481" fmla="*/ 159026 w 539298"/>
                  <a:gd name="connsiteY1-482" fmla="*/ 268357 h 1530626"/>
                  <a:gd name="connsiteX2-483" fmla="*/ 406905 w 539298"/>
                  <a:gd name="connsiteY2-484" fmla="*/ 268357 h 1530626"/>
                  <a:gd name="connsiteX3-485" fmla="*/ 367747 w 539298"/>
                  <a:gd name="connsiteY3-486" fmla="*/ 49696 h 1530626"/>
                  <a:gd name="connsiteX4-487" fmla="*/ 409180 w 539298"/>
                  <a:gd name="connsiteY4-488" fmla="*/ 77358 h 1530626"/>
                  <a:gd name="connsiteX5-489" fmla="*/ 450015 w 539298"/>
                  <a:gd name="connsiteY5-490" fmla="*/ 303323 h 1530626"/>
                  <a:gd name="connsiteX6-491" fmla="*/ 451211 w 539298"/>
                  <a:gd name="connsiteY6-492" fmla="*/ 611197 h 1530626"/>
                  <a:gd name="connsiteX7-493" fmla="*/ 536713 w 539298"/>
                  <a:gd name="connsiteY7-494" fmla="*/ 1530626 h 1530626"/>
                  <a:gd name="connsiteX8-495" fmla="*/ 79513 w 539298"/>
                  <a:gd name="connsiteY8-496" fmla="*/ 1520687 h 1530626"/>
                  <a:gd name="connsiteX9-497" fmla="*/ 139147 w 539298"/>
                  <a:gd name="connsiteY9-498" fmla="*/ 695739 h 1530626"/>
                  <a:gd name="connsiteX10-499" fmla="*/ 9939 w 539298"/>
                  <a:gd name="connsiteY10-500" fmla="*/ 636105 h 1530626"/>
                  <a:gd name="connsiteX11-501" fmla="*/ 0 w 539298"/>
                  <a:gd name="connsiteY11-502" fmla="*/ 606287 h 1530626"/>
                  <a:gd name="connsiteX12-503" fmla="*/ 109330 w 539298"/>
                  <a:gd name="connsiteY12-504" fmla="*/ 636105 h 1530626"/>
                  <a:gd name="connsiteX13-505" fmla="*/ 124059 w 539298"/>
                  <a:gd name="connsiteY13-506" fmla="*/ 279493 h 1530626"/>
                  <a:gd name="connsiteX14-507" fmla="*/ 21554 w 539298"/>
                  <a:gd name="connsiteY14-508" fmla="*/ 13532 h 1530626"/>
                  <a:gd name="connsiteX15-509" fmla="*/ 39756 w 539298"/>
                  <a:gd name="connsiteY15-510" fmla="*/ 0 h 1530626"/>
                  <a:gd name="connsiteX0-511" fmla="*/ 39756 w 539298"/>
                  <a:gd name="connsiteY0-512" fmla="*/ 0 h 1530626"/>
                  <a:gd name="connsiteX1-513" fmla="*/ 159026 w 539298"/>
                  <a:gd name="connsiteY1-514" fmla="*/ 268357 h 1530626"/>
                  <a:gd name="connsiteX2-515" fmla="*/ 406905 w 539298"/>
                  <a:gd name="connsiteY2-516" fmla="*/ 268357 h 1530626"/>
                  <a:gd name="connsiteX3-517" fmla="*/ 367747 w 539298"/>
                  <a:gd name="connsiteY3-518" fmla="*/ 49696 h 1530626"/>
                  <a:gd name="connsiteX4-519" fmla="*/ 409180 w 539298"/>
                  <a:gd name="connsiteY4-520" fmla="*/ 77358 h 1530626"/>
                  <a:gd name="connsiteX5-521" fmla="*/ 450015 w 539298"/>
                  <a:gd name="connsiteY5-522" fmla="*/ 303323 h 1530626"/>
                  <a:gd name="connsiteX6-523" fmla="*/ 451211 w 539298"/>
                  <a:gd name="connsiteY6-524" fmla="*/ 611197 h 1530626"/>
                  <a:gd name="connsiteX7-525" fmla="*/ 536713 w 539298"/>
                  <a:gd name="connsiteY7-526" fmla="*/ 1530626 h 1530626"/>
                  <a:gd name="connsiteX8-527" fmla="*/ 79513 w 539298"/>
                  <a:gd name="connsiteY8-528" fmla="*/ 1520687 h 1530626"/>
                  <a:gd name="connsiteX9-529" fmla="*/ 139147 w 539298"/>
                  <a:gd name="connsiteY9-530" fmla="*/ 695739 h 1530626"/>
                  <a:gd name="connsiteX10-531" fmla="*/ 9939 w 539298"/>
                  <a:gd name="connsiteY10-532" fmla="*/ 636105 h 1530626"/>
                  <a:gd name="connsiteX11-533" fmla="*/ 0 w 539298"/>
                  <a:gd name="connsiteY11-534" fmla="*/ 606287 h 1530626"/>
                  <a:gd name="connsiteX12-535" fmla="*/ 109330 w 539298"/>
                  <a:gd name="connsiteY12-536" fmla="*/ 636105 h 1530626"/>
                  <a:gd name="connsiteX13-537" fmla="*/ 124059 w 539298"/>
                  <a:gd name="connsiteY13-538" fmla="*/ 279493 h 1530626"/>
                  <a:gd name="connsiteX14-539" fmla="*/ 13292 w 539298"/>
                  <a:gd name="connsiteY14-540" fmla="*/ 16286 h 1530626"/>
                  <a:gd name="connsiteX15-541" fmla="*/ 39756 w 539298"/>
                  <a:gd name="connsiteY15-542" fmla="*/ 0 h 1530626"/>
                  <a:gd name="connsiteX0-543" fmla="*/ 39756 w 539298"/>
                  <a:gd name="connsiteY0-544" fmla="*/ 0 h 1530626"/>
                  <a:gd name="connsiteX1-545" fmla="*/ 159026 w 539298"/>
                  <a:gd name="connsiteY1-546" fmla="*/ 268357 h 1530626"/>
                  <a:gd name="connsiteX2-547" fmla="*/ 406905 w 539298"/>
                  <a:gd name="connsiteY2-548" fmla="*/ 268357 h 1530626"/>
                  <a:gd name="connsiteX3-549" fmla="*/ 367747 w 539298"/>
                  <a:gd name="connsiteY3-550" fmla="*/ 49696 h 1530626"/>
                  <a:gd name="connsiteX4-551" fmla="*/ 409180 w 539298"/>
                  <a:gd name="connsiteY4-552" fmla="*/ 77358 h 1530626"/>
                  <a:gd name="connsiteX5-553" fmla="*/ 450015 w 539298"/>
                  <a:gd name="connsiteY5-554" fmla="*/ 303323 h 1530626"/>
                  <a:gd name="connsiteX6-555" fmla="*/ 451211 w 539298"/>
                  <a:gd name="connsiteY6-556" fmla="*/ 611197 h 1530626"/>
                  <a:gd name="connsiteX7-557" fmla="*/ 536713 w 539298"/>
                  <a:gd name="connsiteY7-558" fmla="*/ 1530626 h 1530626"/>
                  <a:gd name="connsiteX8-559" fmla="*/ 79513 w 539298"/>
                  <a:gd name="connsiteY8-560" fmla="*/ 1520687 h 1530626"/>
                  <a:gd name="connsiteX9-561" fmla="*/ 139147 w 539298"/>
                  <a:gd name="connsiteY9-562" fmla="*/ 695739 h 1530626"/>
                  <a:gd name="connsiteX10-563" fmla="*/ 9939 w 539298"/>
                  <a:gd name="connsiteY10-564" fmla="*/ 636105 h 1530626"/>
                  <a:gd name="connsiteX11-565" fmla="*/ 0 w 539298"/>
                  <a:gd name="connsiteY11-566" fmla="*/ 606287 h 1530626"/>
                  <a:gd name="connsiteX12-567" fmla="*/ 123101 w 539298"/>
                  <a:gd name="connsiteY12-568" fmla="*/ 649876 h 1530626"/>
                  <a:gd name="connsiteX13-569" fmla="*/ 124059 w 539298"/>
                  <a:gd name="connsiteY13-570" fmla="*/ 279493 h 1530626"/>
                  <a:gd name="connsiteX14-571" fmla="*/ 13292 w 539298"/>
                  <a:gd name="connsiteY14-572" fmla="*/ 16286 h 1530626"/>
                  <a:gd name="connsiteX15-573" fmla="*/ 39756 w 539298"/>
                  <a:gd name="connsiteY15-574" fmla="*/ 0 h 1530626"/>
                  <a:gd name="connsiteX0-575" fmla="*/ 34248 w 533790"/>
                  <a:gd name="connsiteY0-576" fmla="*/ 0 h 1530626"/>
                  <a:gd name="connsiteX1-577" fmla="*/ 153518 w 533790"/>
                  <a:gd name="connsiteY1-578" fmla="*/ 268357 h 1530626"/>
                  <a:gd name="connsiteX2-579" fmla="*/ 401397 w 533790"/>
                  <a:gd name="connsiteY2-580" fmla="*/ 268357 h 1530626"/>
                  <a:gd name="connsiteX3-581" fmla="*/ 362239 w 533790"/>
                  <a:gd name="connsiteY3-582" fmla="*/ 49696 h 1530626"/>
                  <a:gd name="connsiteX4-583" fmla="*/ 403672 w 533790"/>
                  <a:gd name="connsiteY4-584" fmla="*/ 77358 h 1530626"/>
                  <a:gd name="connsiteX5-585" fmla="*/ 444507 w 533790"/>
                  <a:gd name="connsiteY5-586" fmla="*/ 303323 h 1530626"/>
                  <a:gd name="connsiteX6-587" fmla="*/ 445703 w 533790"/>
                  <a:gd name="connsiteY6-588" fmla="*/ 611197 h 1530626"/>
                  <a:gd name="connsiteX7-589" fmla="*/ 531205 w 533790"/>
                  <a:gd name="connsiteY7-590" fmla="*/ 1530626 h 1530626"/>
                  <a:gd name="connsiteX8-591" fmla="*/ 74005 w 533790"/>
                  <a:gd name="connsiteY8-592" fmla="*/ 1520687 h 1530626"/>
                  <a:gd name="connsiteX9-593" fmla="*/ 133639 w 533790"/>
                  <a:gd name="connsiteY9-594" fmla="*/ 695739 h 1530626"/>
                  <a:gd name="connsiteX10-595" fmla="*/ 4431 w 533790"/>
                  <a:gd name="connsiteY10-596" fmla="*/ 636105 h 1530626"/>
                  <a:gd name="connsiteX11-597" fmla="*/ 0 w 533790"/>
                  <a:gd name="connsiteY11-598" fmla="*/ 683405 h 1530626"/>
                  <a:gd name="connsiteX12-599" fmla="*/ 117593 w 533790"/>
                  <a:gd name="connsiteY12-600" fmla="*/ 649876 h 1530626"/>
                  <a:gd name="connsiteX13-601" fmla="*/ 118551 w 533790"/>
                  <a:gd name="connsiteY13-602" fmla="*/ 279493 h 1530626"/>
                  <a:gd name="connsiteX14-603" fmla="*/ 7784 w 533790"/>
                  <a:gd name="connsiteY14-604" fmla="*/ 16286 h 1530626"/>
                  <a:gd name="connsiteX15-605" fmla="*/ 34248 w 533790"/>
                  <a:gd name="connsiteY15-606" fmla="*/ 0 h 1530626"/>
                  <a:gd name="connsiteX0-607" fmla="*/ 43588 w 543130"/>
                  <a:gd name="connsiteY0-608" fmla="*/ 0 h 1530626"/>
                  <a:gd name="connsiteX1-609" fmla="*/ 162858 w 543130"/>
                  <a:gd name="connsiteY1-610" fmla="*/ 268357 h 1530626"/>
                  <a:gd name="connsiteX2-611" fmla="*/ 410737 w 543130"/>
                  <a:gd name="connsiteY2-612" fmla="*/ 268357 h 1530626"/>
                  <a:gd name="connsiteX3-613" fmla="*/ 371579 w 543130"/>
                  <a:gd name="connsiteY3-614" fmla="*/ 49696 h 1530626"/>
                  <a:gd name="connsiteX4-615" fmla="*/ 413012 w 543130"/>
                  <a:gd name="connsiteY4-616" fmla="*/ 77358 h 1530626"/>
                  <a:gd name="connsiteX5-617" fmla="*/ 453847 w 543130"/>
                  <a:gd name="connsiteY5-618" fmla="*/ 303323 h 1530626"/>
                  <a:gd name="connsiteX6-619" fmla="*/ 455043 w 543130"/>
                  <a:gd name="connsiteY6-620" fmla="*/ 611197 h 1530626"/>
                  <a:gd name="connsiteX7-621" fmla="*/ 540545 w 543130"/>
                  <a:gd name="connsiteY7-622" fmla="*/ 1530626 h 1530626"/>
                  <a:gd name="connsiteX8-623" fmla="*/ 83345 w 543130"/>
                  <a:gd name="connsiteY8-624" fmla="*/ 1520687 h 1530626"/>
                  <a:gd name="connsiteX9-625" fmla="*/ 142979 w 543130"/>
                  <a:gd name="connsiteY9-626" fmla="*/ 695739 h 1530626"/>
                  <a:gd name="connsiteX10-627" fmla="*/ 0 w 543130"/>
                  <a:gd name="connsiteY10-628" fmla="*/ 721486 h 1530626"/>
                  <a:gd name="connsiteX11-629" fmla="*/ 9340 w 543130"/>
                  <a:gd name="connsiteY11-630" fmla="*/ 683405 h 1530626"/>
                  <a:gd name="connsiteX12-631" fmla="*/ 126933 w 543130"/>
                  <a:gd name="connsiteY12-632" fmla="*/ 649876 h 1530626"/>
                  <a:gd name="connsiteX13-633" fmla="*/ 127891 w 543130"/>
                  <a:gd name="connsiteY13-634" fmla="*/ 279493 h 1530626"/>
                  <a:gd name="connsiteX14-635" fmla="*/ 17124 w 543130"/>
                  <a:gd name="connsiteY14-636" fmla="*/ 16286 h 1530626"/>
                  <a:gd name="connsiteX15-637" fmla="*/ 43588 w 543130"/>
                  <a:gd name="connsiteY15-638" fmla="*/ 0 h 1530626"/>
                  <a:gd name="connsiteX0-639" fmla="*/ 43588 w 543130"/>
                  <a:gd name="connsiteY0-640" fmla="*/ 0 h 1530626"/>
                  <a:gd name="connsiteX1-641" fmla="*/ 162858 w 543130"/>
                  <a:gd name="connsiteY1-642" fmla="*/ 268357 h 1530626"/>
                  <a:gd name="connsiteX2-643" fmla="*/ 410737 w 543130"/>
                  <a:gd name="connsiteY2-644" fmla="*/ 268357 h 1530626"/>
                  <a:gd name="connsiteX3-645" fmla="*/ 371579 w 543130"/>
                  <a:gd name="connsiteY3-646" fmla="*/ 49696 h 1530626"/>
                  <a:gd name="connsiteX4-647" fmla="*/ 413012 w 543130"/>
                  <a:gd name="connsiteY4-648" fmla="*/ 77358 h 1530626"/>
                  <a:gd name="connsiteX5-649" fmla="*/ 453847 w 543130"/>
                  <a:gd name="connsiteY5-650" fmla="*/ 303323 h 1530626"/>
                  <a:gd name="connsiteX6-651" fmla="*/ 455043 w 543130"/>
                  <a:gd name="connsiteY6-652" fmla="*/ 611197 h 1530626"/>
                  <a:gd name="connsiteX7-653" fmla="*/ 540545 w 543130"/>
                  <a:gd name="connsiteY7-654" fmla="*/ 1530626 h 1530626"/>
                  <a:gd name="connsiteX8-655" fmla="*/ 83345 w 543130"/>
                  <a:gd name="connsiteY8-656" fmla="*/ 1520687 h 1530626"/>
                  <a:gd name="connsiteX9-657" fmla="*/ 142979 w 543130"/>
                  <a:gd name="connsiteY9-658" fmla="*/ 695739 h 1530626"/>
                  <a:gd name="connsiteX10-659" fmla="*/ 0 w 543130"/>
                  <a:gd name="connsiteY10-660" fmla="*/ 721486 h 1530626"/>
                  <a:gd name="connsiteX11-661" fmla="*/ 6586 w 543130"/>
                  <a:gd name="connsiteY11-662" fmla="*/ 661371 h 1530626"/>
                  <a:gd name="connsiteX12-663" fmla="*/ 126933 w 543130"/>
                  <a:gd name="connsiteY12-664" fmla="*/ 649876 h 1530626"/>
                  <a:gd name="connsiteX13-665" fmla="*/ 127891 w 543130"/>
                  <a:gd name="connsiteY13-666" fmla="*/ 279493 h 1530626"/>
                  <a:gd name="connsiteX14-667" fmla="*/ 17124 w 543130"/>
                  <a:gd name="connsiteY14-668" fmla="*/ 16286 h 1530626"/>
                  <a:gd name="connsiteX15-669" fmla="*/ 43588 w 543130"/>
                  <a:gd name="connsiteY15-670" fmla="*/ 0 h 1530626"/>
                  <a:gd name="connsiteX0-671" fmla="*/ 51851 w 551393"/>
                  <a:gd name="connsiteY0-672" fmla="*/ 0 h 1530626"/>
                  <a:gd name="connsiteX1-673" fmla="*/ 171121 w 551393"/>
                  <a:gd name="connsiteY1-674" fmla="*/ 268357 h 1530626"/>
                  <a:gd name="connsiteX2-675" fmla="*/ 419000 w 551393"/>
                  <a:gd name="connsiteY2-676" fmla="*/ 268357 h 1530626"/>
                  <a:gd name="connsiteX3-677" fmla="*/ 379842 w 551393"/>
                  <a:gd name="connsiteY3-678" fmla="*/ 49696 h 1530626"/>
                  <a:gd name="connsiteX4-679" fmla="*/ 421275 w 551393"/>
                  <a:gd name="connsiteY4-680" fmla="*/ 77358 h 1530626"/>
                  <a:gd name="connsiteX5-681" fmla="*/ 462110 w 551393"/>
                  <a:gd name="connsiteY5-682" fmla="*/ 303323 h 1530626"/>
                  <a:gd name="connsiteX6-683" fmla="*/ 463306 w 551393"/>
                  <a:gd name="connsiteY6-684" fmla="*/ 611197 h 1530626"/>
                  <a:gd name="connsiteX7-685" fmla="*/ 548808 w 551393"/>
                  <a:gd name="connsiteY7-686" fmla="*/ 1530626 h 1530626"/>
                  <a:gd name="connsiteX8-687" fmla="*/ 91608 w 551393"/>
                  <a:gd name="connsiteY8-688" fmla="*/ 1520687 h 1530626"/>
                  <a:gd name="connsiteX9-689" fmla="*/ 151242 w 551393"/>
                  <a:gd name="connsiteY9-690" fmla="*/ 695739 h 1530626"/>
                  <a:gd name="connsiteX10-691" fmla="*/ 0 w 551393"/>
                  <a:gd name="connsiteY10-692" fmla="*/ 696698 h 1530626"/>
                  <a:gd name="connsiteX11-693" fmla="*/ 14849 w 551393"/>
                  <a:gd name="connsiteY11-694" fmla="*/ 661371 h 1530626"/>
                  <a:gd name="connsiteX12-695" fmla="*/ 135196 w 551393"/>
                  <a:gd name="connsiteY12-696" fmla="*/ 649876 h 1530626"/>
                  <a:gd name="connsiteX13-697" fmla="*/ 136154 w 551393"/>
                  <a:gd name="connsiteY13-698" fmla="*/ 279493 h 1530626"/>
                  <a:gd name="connsiteX14-699" fmla="*/ 25387 w 551393"/>
                  <a:gd name="connsiteY14-700" fmla="*/ 16286 h 1530626"/>
                  <a:gd name="connsiteX15-701" fmla="*/ 51851 w 551393"/>
                  <a:gd name="connsiteY15-702" fmla="*/ 0 h 1530626"/>
                  <a:gd name="connsiteX0-703" fmla="*/ 51851 w 551393"/>
                  <a:gd name="connsiteY0-704" fmla="*/ 0 h 1530626"/>
                  <a:gd name="connsiteX1-705" fmla="*/ 171121 w 551393"/>
                  <a:gd name="connsiteY1-706" fmla="*/ 268357 h 1530626"/>
                  <a:gd name="connsiteX2-707" fmla="*/ 419000 w 551393"/>
                  <a:gd name="connsiteY2-708" fmla="*/ 268357 h 1530626"/>
                  <a:gd name="connsiteX3-709" fmla="*/ 379842 w 551393"/>
                  <a:gd name="connsiteY3-710" fmla="*/ 49696 h 1530626"/>
                  <a:gd name="connsiteX4-711" fmla="*/ 421275 w 551393"/>
                  <a:gd name="connsiteY4-712" fmla="*/ 77358 h 1530626"/>
                  <a:gd name="connsiteX5-713" fmla="*/ 462110 w 551393"/>
                  <a:gd name="connsiteY5-714" fmla="*/ 303323 h 1530626"/>
                  <a:gd name="connsiteX6-715" fmla="*/ 463306 w 551393"/>
                  <a:gd name="connsiteY6-716" fmla="*/ 611197 h 1530626"/>
                  <a:gd name="connsiteX7-717" fmla="*/ 548808 w 551393"/>
                  <a:gd name="connsiteY7-718" fmla="*/ 1530626 h 1530626"/>
                  <a:gd name="connsiteX8-719" fmla="*/ 91608 w 551393"/>
                  <a:gd name="connsiteY8-720" fmla="*/ 1520687 h 1530626"/>
                  <a:gd name="connsiteX9-721" fmla="*/ 134717 w 551393"/>
                  <a:gd name="connsiteY9-722" fmla="*/ 695739 h 1530626"/>
                  <a:gd name="connsiteX10-723" fmla="*/ 0 w 551393"/>
                  <a:gd name="connsiteY10-724" fmla="*/ 696698 h 1530626"/>
                  <a:gd name="connsiteX11-725" fmla="*/ 14849 w 551393"/>
                  <a:gd name="connsiteY11-726" fmla="*/ 661371 h 1530626"/>
                  <a:gd name="connsiteX12-727" fmla="*/ 135196 w 551393"/>
                  <a:gd name="connsiteY12-728" fmla="*/ 649876 h 1530626"/>
                  <a:gd name="connsiteX13-729" fmla="*/ 136154 w 551393"/>
                  <a:gd name="connsiteY13-730" fmla="*/ 279493 h 1530626"/>
                  <a:gd name="connsiteX14-731" fmla="*/ 25387 w 551393"/>
                  <a:gd name="connsiteY14-732" fmla="*/ 16286 h 1530626"/>
                  <a:gd name="connsiteX15-733" fmla="*/ 51851 w 551393"/>
                  <a:gd name="connsiteY15-734" fmla="*/ 0 h 1530626"/>
                  <a:gd name="connsiteX0-735" fmla="*/ 51851 w 551393"/>
                  <a:gd name="connsiteY0-736" fmla="*/ 0 h 1530626"/>
                  <a:gd name="connsiteX1-737" fmla="*/ 171121 w 551393"/>
                  <a:gd name="connsiteY1-738" fmla="*/ 268357 h 1530626"/>
                  <a:gd name="connsiteX2-739" fmla="*/ 419000 w 551393"/>
                  <a:gd name="connsiteY2-740" fmla="*/ 268357 h 1530626"/>
                  <a:gd name="connsiteX3-741" fmla="*/ 379842 w 551393"/>
                  <a:gd name="connsiteY3-742" fmla="*/ 49696 h 1530626"/>
                  <a:gd name="connsiteX4-743" fmla="*/ 421275 w 551393"/>
                  <a:gd name="connsiteY4-744" fmla="*/ 77358 h 1530626"/>
                  <a:gd name="connsiteX5-745" fmla="*/ 462110 w 551393"/>
                  <a:gd name="connsiteY5-746" fmla="*/ 303323 h 1530626"/>
                  <a:gd name="connsiteX6-747" fmla="*/ 463306 w 551393"/>
                  <a:gd name="connsiteY6-748" fmla="*/ 611197 h 1530626"/>
                  <a:gd name="connsiteX7-749" fmla="*/ 548808 w 551393"/>
                  <a:gd name="connsiteY7-750" fmla="*/ 1530626 h 1530626"/>
                  <a:gd name="connsiteX8-751" fmla="*/ 64066 w 551393"/>
                  <a:gd name="connsiteY8-752" fmla="*/ 1520687 h 1530626"/>
                  <a:gd name="connsiteX9-753" fmla="*/ 134717 w 551393"/>
                  <a:gd name="connsiteY9-754" fmla="*/ 695739 h 1530626"/>
                  <a:gd name="connsiteX10-755" fmla="*/ 0 w 551393"/>
                  <a:gd name="connsiteY10-756" fmla="*/ 696698 h 1530626"/>
                  <a:gd name="connsiteX11-757" fmla="*/ 14849 w 551393"/>
                  <a:gd name="connsiteY11-758" fmla="*/ 661371 h 1530626"/>
                  <a:gd name="connsiteX12-759" fmla="*/ 135196 w 551393"/>
                  <a:gd name="connsiteY12-760" fmla="*/ 649876 h 1530626"/>
                  <a:gd name="connsiteX13-761" fmla="*/ 136154 w 551393"/>
                  <a:gd name="connsiteY13-762" fmla="*/ 279493 h 1530626"/>
                  <a:gd name="connsiteX14-763" fmla="*/ 25387 w 551393"/>
                  <a:gd name="connsiteY14-764" fmla="*/ 16286 h 1530626"/>
                  <a:gd name="connsiteX15-765" fmla="*/ 51851 w 551393"/>
                  <a:gd name="connsiteY15-766" fmla="*/ 0 h 1530626"/>
                  <a:gd name="connsiteX0-767" fmla="*/ 51851 w 551393"/>
                  <a:gd name="connsiteY0-768" fmla="*/ 0 h 1530626"/>
                  <a:gd name="connsiteX1-769" fmla="*/ 171121 w 551393"/>
                  <a:gd name="connsiteY1-770" fmla="*/ 268357 h 1530626"/>
                  <a:gd name="connsiteX2-771" fmla="*/ 419000 w 551393"/>
                  <a:gd name="connsiteY2-772" fmla="*/ 268357 h 1530626"/>
                  <a:gd name="connsiteX3-773" fmla="*/ 382596 w 551393"/>
                  <a:gd name="connsiteY3-774" fmla="*/ 66221 h 1530626"/>
                  <a:gd name="connsiteX4-775" fmla="*/ 421275 w 551393"/>
                  <a:gd name="connsiteY4-776" fmla="*/ 77358 h 1530626"/>
                  <a:gd name="connsiteX5-777" fmla="*/ 462110 w 551393"/>
                  <a:gd name="connsiteY5-778" fmla="*/ 303323 h 1530626"/>
                  <a:gd name="connsiteX6-779" fmla="*/ 463306 w 551393"/>
                  <a:gd name="connsiteY6-780" fmla="*/ 611197 h 1530626"/>
                  <a:gd name="connsiteX7-781" fmla="*/ 548808 w 551393"/>
                  <a:gd name="connsiteY7-782" fmla="*/ 1530626 h 1530626"/>
                  <a:gd name="connsiteX8-783" fmla="*/ 64066 w 551393"/>
                  <a:gd name="connsiteY8-784" fmla="*/ 1520687 h 1530626"/>
                  <a:gd name="connsiteX9-785" fmla="*/ 134717 w 551393"/>
                  <a:gd name="connsiteY9-786" fmla="*/ 695739 h 1530626"/>
                  <a:gd name="connsiteX10-787" fmla="*/ 0 w 551393"/>
                  <a:gd name="connsiteY10-788" fmla="*/ 696698 h 1530626"/>
                  <a:gd name="connsiteX11-789" fmla="*/ 14849 w 551393"/>
                  <a:gd name="connsiteY11-790" fmla="*/ 661371 h 1530626"/>
                  <a:gd name="connsiteX12-791" fmla="*/ 135196 w 551393"/>
                  <a:gd name="connsiteY12-792" fmla="*/ 649876 h 1530626"/>
                  <a:gd name="connsiteX13-793" fmla="*/ 136154 w 551393"/>
                  <a:gd name="connsiteY13-794" fmla="*/ 279493 h 1530626"/>
                  <a:gd name="connsiteX14-795" fmla="*/ 25387 w 551393"/>
                  <a:gd name="connsiteY14-796" fmla="*/ 16286 h 1530626"/>
                  <a:gd name="connsiteX15-797" fmla="*/ 51851 w 551393"/>
                  <a:gd name="connsiteY15-798" fmla="*/ 0 h 1530626"/>
                  <a:gd name="connsiteX0-799" fmla="*/ 51851 w 551393"/>
                  <a:gd name="connsiteY0-800" fmla="*/ 0 h 1537213"/>
                  <a:gd name="connsiteX1-801" fmla="*/ 171121 w 551393"/>
                  <a:gd name="connsiteY1-802" fmla="*/ 268357 h 1537213"/>
                  <a:gd name="connsiteX2-803" fmla="*/ 419000 w 551393"/>
                  <a:gd name="connsiteY2-804" fmla="*/ 268357 h 1537213"/>
                  <a:gd name="connsiteX3-805" fmla="*/ 382596 w 551393"/>
                  <a:gd name="connsiteY3-806" fmla="*/ 66221 h 1537213"/>
                  <a:gd name="connsiteX4-807" fmla="*/ 421275 w 551393"/>
                  <a:gd name="connsiteY4-808" fmla="*/ 77358 h 1537213"/>
                  <a:gd name="connsiteX5-809" fmla="*/ 462110 w 551393"/>
                  <a:gd name="connsiteY5-810" fmla="*/ 303323 h 1537213"/>
                  <a:gd name="connsiteX6-811" fmla="*/ 463306 w 551393"/>
                  <a:gd name="connsiteY6-812" fmla="*/ 611197 h 1537213"/>
                  <a:gd name="connsiteX7-813" fmla="*/ 548808 w 551393"/>
                  <a:gd name="connsiteY7-814" fmla="*/ 1530626 h 1537213"/>
                  <a:gd name="connsiteX8-815" fmla="*/ 64066 w 551393"/>
                  <a:gd name="connsiteY8-816" fmla="*/ 1537213 h 1537213"/>
                  <a:gd name="connsiteX9-817" fmla="*/ 134717 w 551393"/>
                  <a:gd name="connsiteY9-818" fmla="*/ 695739 h 1537213"/>
                  <a:gd name="connsiteX10-819" fmla="*/ 0 w 551393"/>
                  <a:gd name="connsiteY10-820" fmla="*/ 696698 h 1537213"/>
                  <a:gd name="connsiteX11-821" fmla="*/ 14849 w 551393"/>
                  <a:gd name="connsiteY11-822" fmla="*/ 661371 h 1537213"/>
                  <a:gd name="connsiteX12-823" fmla="*/ 135196 w 551393"/>
                  <a:gd name="connsiteY12-824" fmla="*/ 649876 h 1537213"/>
                  <a:gd name="connsiteX13-825" fmla="*/ 136154 w 551393"/>
                  <a:gd name="connsiteY13-826" fmla="*/ 279493 h 1537213"/>
                  <a:gd name="connsiteX14-827" fmla="*/ 25387 w 551393"/>
                  <a:gd name="connsiteY14-828" fmla="*/ 16286 h 1537213"/>
                  <a:gd name="connsiteX15-829" fmla="*/ 51851 w 551393"/>
                  <a:gd name="connsiteY15-830" fmla="*/ 0 h 153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141" y="connsiteY14-142"/>
                  </a:cxn>
                  <a:cxn ang="0">
                    <a:pos x="connsiteX15-413" y="connsiteY15-414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/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/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39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523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55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8049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3625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4416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9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31751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9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-1" fmla="*/ 39756 w 536713"/>
              <a:gd name="connsiteY0-2" fmla="*/ 0 h 1530626"/>
              <a:gd name="connsiteX1-3" fmla="*/ 159026 w 536713"/>
              <a:gd name="connsiteY1-4" fmla="*/ 268357 h 1530626"/>
              <a:gd name="connsiteX2-5" fmla="*/ 387626 w 536713"/>
              <a:gd name="connsiteY2-6" fmla="*/ 268357 h 1530626"/>
              <a:gd name="connsiteX3-7" fmla="*/ 367747 w 536713"/>
              <a:gd name="connsiteY3-8" fmla="*/ 49696 h 1530626"/>
              <a:gd name="connsiteX4-9" fmla="*/ 409180 w 536713"/>
              <a:gd name="connsiteY4-10" fmla="*/ 77358 h 1530626"/>
              <a:gd name="connsiteX5-11" fmla="*/ 447260 w 536713"/>
              <a:gd name="connsiteY5-12" fmla="*/ 377687 h 1530626"/>
              <a:gd name="connsiteX6-13" fmla="*/ 536713 w 536713"/>
              <a:gd name="connsiteY6-14" fmla="*/ 1530626 h 1530626"/>
              <a:gd name="connsiteX7-15" fmla="*/ 79513 w 536713"/>
              <a:gd name="connsiteY7-16" fmla="*/ 1520687 h 1530626"/>
              <a:gd name="connsiteX8-17" fmla="*/ 139147 w 536713"/>
              <a:gd name="connsiteY8-18" fmla="*/ 695739 h 1530626"/>
              <a:gd name="connsiteX9-19" fmla="*/ 9939 w 536713"/>
              <a:gd name="connsiteY9-20" fmla="*/ 636105 h 1530626"/>
              <a:gd name="connsiteX10-21" fmla="*/ 0 w 536713"/>
              <a:gd name="connsiteY10-22" fmla="*/ 606287 h 1530626"/>
              <a:gd name="connsiteX11-23" fmla="*/ 109330 w 536713"/>
              <a:gd name="connsiteY11-24" fmla="*/ 636105 h 1530626"/>
              <a:gd name="connsiteX12-25" fmla="*/ 49695 w 536713"/>
              <a:gd name="connsiteY12-26" fmla="*/ 318052 h 1530626"/>
              <a:gd name="connsiteX13-27" fmla="*/ 39756 w 536713"/>
              <a:gd name="connsiteY13-28" fmla="*/ 0 h 1530626"/>
              <a:gd name="connsiteX0-29" fmla="*/ 39756 w 536713"/>
              <a:gd name="connsiteY0-30" fmla="*/ 0 h 1530626"/>
              <a:gd name="connsiteX1-31" fmla="*/ 159026 w 536713"/>
              <a:gd name="connsiteY1-32" fmla="*/ 268357 h 1530626"/>
              <a:gd name="connsiteX2-33" fmla="*/ 387626 w 536713"/>
              <a:gd name="connsiteY2-34" fmla="*/ 268357 h 1530626"/>
              <a:gd name="connsiteX3-35" fmla="*/ 367747 w 536713"/>
              <a:gd name="connsiteY3-36" fmla="*/ 49696 h 1530626"/>
              <a:gd name="connsiteX4-37" fmla="*/ 409180 w 536713"/>
              <a:gd name="connsiteY4-38" fmla="*/ 77358 h 1530626"/>
              <a:gd name="connsiteX5-39" fmla="*/ 450015 w 536713"/>
              <a:gd name="connsiteY5-40" fmla="*/ 303323 h 1530626"/>
              <a:gd name="connsiteX6-41" fmla="*/ 536713 w 536713"/>
              <a:gd name="connsiteY6-42" fmla="*/ 1530626 h 1530626"/>
              <a:gd name="connsiteX7-43" fmla="*/ 79513 w 536713"/>
              <a:gd name="connsiteY7-44" fmla="*/ 1520687 h 1530626"/>
              <a:gd name="connsiteX8-45" fmla="*/ 139147 w 536713"/>
              <a:gd name="connsiteY8-46" fmla="*/ 695739 h 1530626"/>
              <a:gd name="connsiteX9-47" fmla="*/ 9939 w 536713"/>
              <a:gd name="connsiteY9-48" fmla="*/ 636105 h 1530626"/>
              <a:gd name="connsiteX10-49" fmla="*/ 0 w 536713"/>
              <a:gd name="connsiteY10-50" fmla="*/ 606287 h 1530626"/>
              <a:gd name="connsiteX11-51" fmla="*/ 109330 w 536713"/>
              <a:gd name="connsiteY11-52" fmla="*/ 636105 h 1530626"/>
              <a:gd name="connsiteX12-53" fmla="*/ 49695 w 536713"/>
              <a:gd name="connsiteY12-54" fmla="*/ 318052 h 1530626"/>
              <a:gd name="connsiteX13-55" fmla="*/ 39756 w 536713"/>
              <a:gd name="connsiteY13-56" fmla="*/ 0 h 1530626"/>
              <a:gd name="connsiteX0-57" fmla="*/ 39756 w 536713"/>
              <a:gd name="connsiteY0-58" fmla="*/ 0 h 1530626"/>
              <a:gd name="connsiteX1-59" fmla="*/ 159026 w 536713"/>
              <a:gd name="connsiteY1-60" fmla="*/ 268357 h 1530626"/>
              <a:gd name="connsiteX2-61" fmla="*/ 387626 w 536713"/>
              <a:gd name="connsiteY2-62" fmla="*/ 268357 h 1530626"/>
              <a:gd name="connsiteX3-63" fmla="*/ 367747 w 536713"/>
              <a:gd name="connsiteY3-64" fmla="*/ 49696 h 1530626"/>
              <a:gd name="connsiteX4-65" fmla="*/ 409180 w 536713"/>
              <a:gd name="connsiteY4-66" fmla="*/ 77358 h 1530626"/>
              <a:gd name="connsiteX5-67" fmla="*/ 450015 w 536713"/>
              <a:gd name="connsiteY5-68" fmla="*/ 303323 h 1530626"/>
              <a:gd name="connsiteX6-69" fmla="*/ 536713 w 536713"/>
              <a:gd name="connsiteY6-70" fmla="*/ 1530626 h 1530626"/>
              <a:gd name="connsiteX7-71" fmla="*/ 79513 w 536713"/>
              <a:gd name="connsiteY7-72" fmla="*/ 1520687 h 1530626"/>
              <a:gd name="connsiteX8-73" fmla="*/ 139147 w 536713"/>
              <a:gd name="connsiteY8-74" fmla="*/ 695739 h 1530626"/>
              <a:gd name="connsiteX9-75" fmla="*/ 9939 w 536713"/>
              <a:gd name="connsiteY9-76" fmla="*/ 636105 h 1530626"/>
              <a:gd name="connsiteX10-77" fmla="*/ 0 w 536713"/>
              <a:gd name="connsiteY10-78" fmla="*/ 606287 h 1530626"/>
              <a:gd name="connsiteX11-79" fmla="*/ 109330 w 536713"/>
              <a:gd name="connsiteY11-80" fmla="*/ 636105 h 1530626"/>
              <a:gd name="connsiteX12-81" fmla="*/ 49695 w 536713"/>
              <a:gd name="connsiteY12-82" fmla="*/ 318052 h 1530626"/>
              <a:gd name="connsiteX13-83" fmla="*/ 39756 w 536713"/>
              <a:gd name="connsiteY13-84" fmla="*/ 0 h 1530626"/>
              <a:gd name="connsiteX0-85" fmla="*/ 39756 w 556835"/>
              <a:gd name="connsiteY0-86" fmla="*/ 0 h 1530626"/>
              <a:gd name="connsiteX1-87" fmla="*/ 159026 w 556835"/>
              <a:gd name="connsiteY1-88" fmla="*/ 268357 h 1530626"/>
              <a:gd name="connsiteX2-89" fmla="*/ 387626 w 556835"/>
              <a:gd name="connsiteY2-90" fmla="*/ 268357 h 1530626"/>
              <a:gd name="connsiteX3-91" fmla="*/ 367747 w 556835"/>
              <a:gd name="connsiteY3-92" fmla="*/ 49696 h 1530626"/>
              <a:gd name="connsiteX4-93" fmla="*/ 409180 w 556835"/>
              <a:gd name="connsiteY4-94" fmla="*/ 77358 h 1530626"/>
              <a:gd name="connsiteX5-95" fmla="*/ 450015 w 556835"/>
              <a:gd name="connsiteY5-96" fmla="*/ 303323 h 1530626"/>
              <a:gd name="connsiteX6-97" fmla="*/ 473246 w 556835"/>
              <a:gd name="connsiteY6-98" fmla="*/ 473486 h 1530626"/>
              <a:gd name="connsiteX7-99" fmla="*/ 536713 w 556835"/>
              <a:gd name="connsiteY7-100" fmla="*/ 1530626 h 1530626"/>
              <a:gd name="connsiteX8-101" fmla="*/ 79513 w 556835"/>
              <a:gd name="connsiteY8-102" fmla="*/ 1520687 h 1530626"/>
              <a:gd name="connsiteX9-103" fmla="*/ 139147 w 556835"/>
              <a:gd name="connsiteY9-104" fmla="*/ 695739 h 1530626"/>
              <a:gd name="connsiteX10-105" fmla="*/ 9939 w 556835"/>
              <a:gd name="connsiteY10-106" fmla="*/ 636105 h 1530626"/>
              <a:gd name="connsiteX11-107" fmla="*/ 0 w 556835"/>
              <a:gd name="connsiteY11-108" fmla="*/ 606287 h 1530626"/>
              <a:gd name="connsiteX12-109" fmla="*/ 109330 w 556835"/>
              <a:gd name="connsiteY12-110" fmla="*/ 636105 h 1530626"/>
              <a:gd name="connsiteX13-111" fmla="*/ 49695 w 556835"/>
              <a:gd name="connsiteY13-112" fmla="*/ 318052 h 1530626"/>
              <a:gd name="connsiteX14" fmla="*/ 39756 w 556835"/>
              <a:gd name="connsiteY14" fmla="*/ 0 h 1530626"/>
              <a:gd name="connsiteX0-113" fmla="*/ 39756 w 554175"/>
              <a:gd name="connsiteY0-114" fmla="*/ 0 h 1530626"/>
              <a:gd name="connsiteX1-115" fmla="*/ 159026 w 554175"/>
              <a:gd name="connsiteY1-116" fmla="*/ 268357 h 1530626"/>
              <a:gd name="connsiteX2-117" fmla="*/ 387626 w 554175"/>
              <a:gd name="connsiteY2-118" fmla="*/ 268357 h 1530626"/>
              <a:gd name="connsiteX3-119" fmla="*/ 367747 w 554175"/>
              <a:gd name="connsiteY3-120" fmla="*/ 49696 h 1530626"/>
              <a:gd name="connsiteX4-121" fmla="*/ 409180 w 554175"/>
              <a:gd name="connsiteY4-122" fmla="*/ 77358 h 1530626"/>
              <a:gd name="connsiteX5-123" fmla="*/ 450015 w 554175"/>
              <a:gd name="connsiteY5-124" fmla="*/ 303323 h 1530626"/>
              <a:gd name="connsiteX6-125" fmla="*/ 448458 w 554175"/>
              <a:gd name="connsiteY6-126" fmla="*/ 506536 h 1530626"/>
              <a:gd name="connsiteX7-127" fmla="*/ 536713 w 554175"/>
              <a:gd name="connsiteY7-128" fmla="*/ 1530626 h 1530626"/>
              <a:gd name="connsiteX8-129" fmla="*/ 79513 w 554175"/>
              <a:gd name="connsiteY8-130" fmla="*/ 1520687 h 1530626"/>
              <a:gd name="connsiteX9-131" fmla="*/ 139147 w 554175"/>
              <a:gd name="connsiteY9-132" fmla="*/ 695739 h 1530626"/>
              <a:gd name="connsiteX10-133" fmla="*/ 9939 w 554175"/>
              <a:gd name="connsiteY10-134" fmla="*/ 636105 h 1530626"/>
              <a:gd name="connsiteX11-135" fmla="*/ 0 w 554175"/>
              <a:gd name="connsiteY11-136" fmla="*/ 606287 h 1530626"/>
              <a:gd name="connsiteX12-137" fmla="*/ 109330 w 554175"/>
              <a:gd name="connsiteY12-138" fmla="*/ 636105 h 1530626"/>
              <a:gd name="connsiteX13-139" fmla="*/ 49695 w 554175"/>
              <a:gd name="connsiteY13-140" fmla="*/ 318052 h 1530626"/>
              <a:gd name="connsiteX14-141" fmla="*/ 39756 w 554175"/>
              <a:gd name="connsiteY14-142" fmla="*/ 0 h 1530626"/>
              <a:gd name="connsiteX0-143" fmla="*/ 39756 w 554175"/>
              <a:gd name="connsiteY0-144" fmla="*/ 0 h 1530626"/>
              <a:gd name="connsiteX1-145" fmla="*/ 159026 w 554175"/>
              <a:gd name="connsiteY1-146" fmla="*/ 268357 h 1530626"/>
              <a:gd name="connsiteX2-147" fmla="*/ 387626 w 554175"/>
              <a:gd name="connsiteY2-148" fmla="*/ 268357 h 1530626"/>
              <a:gd name="connsiteX3-149" fmla="*/ 367747 w 554175"/>
              <a:gd name="connsiteY3-150" fmla="*/ 49696 h 1530626"/>
              <a:gd name="connsiteX4-151" fmla="*/ 409180 w 554175"/>
              <a:gd name="connsiteY4-152" fmla="*/ 77358 h 1530626"/>
              <a:gd name="connsiteX5-153" fmla="*/ 450015 w 554175"/>
              <a:gd name="connsiteY5-154" fmla="*/ 303323 h 1530626"/>
              <a:gd name="connsiteX6-155" fmla="*/ 448458 w 554175"/>
              <a:gd name="connsiteY6-156" fmla="*/ 506536 h 1530626"/>
              <a:gd name="connsiteX7-157" fmla="*/ 536713 w 554175"/>
              <a:gd name="connsiteY7-158" fmla="*/ 1530626 h 1530626"/>
              <a:gd name="connsiteX8-159" fmla="*/ 79513 w 554175"/>
              <a:gd name="connsiteY8-160" fmla="*/ 1520687 h 1530626"/>
              <a:gd name="connsiteX9-161" fmla="*/ 139147 w 554175"/>
              <a:gd name="connsiteY9-162" fmla="*/ 695739 h 1530626"/>
              <a:gd name="connsiteX10-163" fmla="*/ 9939 w 554175"/>
              <a:gd name="connsiteY10-164" fmla="*/ 636105 h 1530626"/>
              <a:gd name="connsiteX11-165" fmla="*/ 0 w 554175"/>
              <a:gd name="connsiteY11-166" fmla="*/ 606287 h 1530626"/>
              <a:gd name="connsiteX12-167" fmla="*/ 109330 w 554175"/>
              <a:gd name="connsiteY12-168" fmla="*/ 636105 h 1530626"/>
              <a:gd name="connsiteX13-169" fmla="*/ 49695 w 554175"/>
              <a:gd name="connsiteY13-170" fmla="*/ 318052 h 1530626"/>
              <a:gd name="connsiteX14-171" fmla="*/ 39756 w 554175"/>
              <a:gd name="connsiteY14-172" fmla="*/ 0 h 1530626"/>
              <a:gd name="connsiteX0-173" fmla="*/ 39756 w 553436"/>
              <a:gd name="connsiteY0-174" fmla="*/ 0 h 1530626"/>
              <a:gd name="connsiteX1-175" fmla="*/ 159026 w 553436"/>
              <a:gd name="connsiteY1-176" fmla="*/ 268357 h 1530626"/>
              <a:gd name="connsiteX2-177" fmla="*/ 387626 w 553436"/>
              <a:gd name="connsiteY2-178" fmla="*/ 268357 h 1530626"/>
              <a:gd name="connsiteX3-179" fmla="*/ 367747 w 553436"/>
              <a:gd name="connsiteY3-180" fmla="*/ 49696 h 1530626"/>
              <a:gd name="connsiteX4-181" fmla="*/ 409180 w 553436"/>
              <a:gd name="connsiteY4-182" fmla="*/ 77358 h 1530626"/>
              <a:gd name="connsiteX5-183" fmla="*/ 450015 w 553436"/>
              <a:gd name="connsiteY5-184" fmla="*/ 303323 h 1530626"/>
              <a:gd name="connsiteX6-185" fmla="*/ 440195 w 553436"/>
              <a:gd name="connsiteY6-186" fmla="*/ 517553 h 1530626"/>
              <a:gd name="connsiteX7-187" fmla="*/ 536713 w 553436"/>
              <a:gd name="connsiteY7-188" fmla="*/ 1530626 h 1530626"/>
              <a:gd name="connsiteX8-189" fmla="*/ 79513 w 553436"/>
              <a:gd name="connsiteY8-190" fmla="*/ 1520687 h 1530626"/>
              <a:gd name="connsiteX9-191" fmla="*/ 139147 w 553436"/>
              <a:gd name="connsiteY9-192" fmla="*/ 695739 h 1530626"/>
              <a:gd name="connsiteX10-193" fmla="*/ 9939 w 553436"/>
              <a:gd name="connsiteY10-194" fmla="*/ 636105 h 1530626"/>
              <a:gd name="connsiteX11-195" fmla="*/ 0 w 553436"/>
              <a:gd name="connsiteY11-196" fmla="*/ 606287 h 1530626"/>
              <a:gd name="connsiteX12-197" fmla="*/ 109330 w 553436"/>
              <a:gd name="connsiteY12-198" fmla="*/ 636105 h 1530626"/>
              <a:gd name="connsiteX13-199" fmla="*/ 49695 w 553436"/>
              <a:gd name="connsiteY13-200" fmla="*/ 318052 h 1530626"/>
              <a:gd name="connsiteX14-201" fmla="*/ 39756 w 553436"/>
              <a:gd name="connsiteY14-202" fmla="*/ 0 h 1530626"/>
              <a:gd name="connsiteX0-203" fmla="*/ 39756 w 551130"/>
              <a:gd name="connsiteY0-204" fmla="*/ 0 h 1530626"/>
              <a:gd name="connsiteX1-205" fmla="*/ 159026 w 551130"/>
              <a:gd name="connsiteY1-206" fmla="*/ 268357 h 1530626"/>
              <a:gd name="connsiteX2-207" fmla="*/ 387626 w 551130"/>
              <a:gd name="connsiteY2-208" fmla="*/ 268357 h 1530626"/>
              <a:gd name="connsiteX3-209" fmla="*/ 367747 w 551130"/>
              <a:gd name="connsiteY3-210" fmla="*/ 49696 h 1530626"/>
              <a:gd name="connsiteX4-211" fmla="*/ 409180 w 551130"/>
              <a:gd name="connsiteY4-212" fmla="*/ 77358 h 1530626"/>
              <a:gd name="connsiteX5-213" fmla="*/ 450015 w 551130"/>
              <a:gd name="connsiteY5-214" fmla="*/ 303323 h 1530626"/>
              <a:gd name="connsiteX6-215" fmla="*/ 440195 w 551130"/>
              <a:gd name="connsiteY6-216" fmla="*/ 517553 h 1530626"/>
              <a:gd name="connsiteX7-217" fmla="*/ 536713 w 551130"/>
              <a:gd name="connsiteY7-218" fmla="*/ 1530626 h 1530626"/>
              <a:gd name="connsiteX8-219" fmla="*/ 79513 w 551130"/>
              <a:gd name="connsiteY8-220" fmla="*/ 1520687 h 1530626"/>
              <a:gd name="connsiteX9-221" fmla="*/ 139147 w 551130"/>
              <a:gd name="connsiteY9-222" fmla="*/ 695739 h 1530626"/>
              <a:gd name="connsiteX10-223" fmla="*/ 9939 w 551130"/>
              <a:gd name="connsiteY10-224" fmla="*/ 636105 h 1530626"/>
              <a:gd name="connsiteX11-225" fmla="*/ 0 w 551130"/>
              <a:gd name="connsiteY11-226" fmla="*/ 606287 h 1530626"/>
              <a:gd name="connsiteX12-227" fmla="*/ 109330 w 551130"/>
              <a:gd name="connsiteY12-228" fmla="*/ 636105 h 1530626"/>
              <a:gd name="connsiteX13-229" fmla="*/ 49695 w 551130"/>
              <a:gd name="connsiteY13-230" fmla="*/ 318052 h 1530626"/>
              <a:gd name="connsiteX14-231" fmla="*/ 39756 w 551130"/>
              <a:gd name="connsiteY14-232" fmla="*/ 0 h 1530626"/>
              <a:gd name="connsiteX0-233" fmla="*/ 39756 w 552204"/>
              <a:gd name="connsiteY0-234" fmla="*/ 0 h 1530626"/>
              <a:gd name="connsiteX1-235" fmla="*/ 159026 w 552204"/>
              <a:gd name="connsiteY1-236" fmla="*/ 268357 h 1530626"/>
              <a:gd name="connsiteX2-237" fmla="*/ 387626 w 552204"/>
              <a:gd name="connsiteY2-238" fmla="*/ 268357 h 1530626"/>
              <a:gd name="connsiteX3-239" fmla="*/ 367747 w 552204"/>
              <a:gd name="connsiteY3-240" fmla="*/ 49696 h 1530626"/>
              <a:gd name="connsiteX4-241" fmla="*/ 409180 w 552204"/>
              <a:gd name="connsiteY4-242" fmla="*/ 77358 h 1530626"/>
              <a:gd name="connsiteX5-243" fmla="*/ 450015 w 552204"/>
              <a:gd name="connsiteY5-244" fmla="*/ 303323 h 1530626"/>
              <a:gd name="connsiteX6-245" fmla="*/ 440195 w 552204"/>
              <a:gd name="connsiteY6-246" fmla="*/ 517553 h 1530626"/>
              <a:gd name="connsiteX7-247" fmla="*/ 536713 w 552204"/>
              <a:gd name="connsiteY7-248" fmla="*/ 1530626 h 1530626"/>
              <a:gd name="connsiteX8-249" fmla="*/ 79513 w 552204"/>
              <a:gd name="connsiteY8-250" fmla="*/ 1520687 h 1530626"/>
              <a:gd name="connsiteX9-251" fmla="*/ 139147 w 552204"/>
              <a:gd name="connsiteY9-252" fmla="*/ 695739 h 1530626"/>
              <a:gd name="connsiteX10-253" fmla="*/ 9939 w 552204"/>
              <a:gd name="connsiteY10-254" fmla="*/ 636105 h 1530626"/>
              <a:gd name="connsiteX11-255" fmla="*/ 0 w 552204"/>
              <a:gd name="connsiteY11-256" fmla="*/ 606287 h 1530626"/>
              <a:gd name="connsiteX12-257" fmla="*/ 109330 w 552204"/>
              <a:gd name="connsiteY12-258" fmla="*/ 636105 h 1530626"/>
              <a:gd name="connsiteX13-259" fmla="*/ 49695 w 552204"/>
              <a:gd name="connsiteY13-260" fmla="*/ 318052 h 1530626"/>
              <a:gd name="connsiteX14-261" fmla="*/ 39756 w 552204"/>
              <a:gd name="connsiteY14-262" fmla="*/ 0 h 1530626"/>
              <a:gd name="connsiteX0-263" fmla="*/ 39756 w 538253"/>
              <a:gd name="connsiteY0-264" fmla="*/ 0 h 1530626"/>
              <a:gd name="connsiteX1-265" fmla="*/ 159026 w 538253"/>
              <a:gd name="connsiteY1-266" fmla="*/ 268357 h 1530626"/>
              <a:gd name="connsiteX2-267" fmla="*/ 387626 w 538253"/>
              <a:gd name="connsiteY2-268" fmla="*/ 268357 h 1530626"/>
              <a:gd name="connsiteX3-269" fmla="*/ 367747 w 538253"/>
              <a:gd name="connsiteY3-270" fmla="*/ 49696 h 1530626"/>
              <a:gd name="connsiteX4-271" fmla="*/ 409180 w 538253"/>
              <a:gd name="connsiteY4-272" fmla="*/ 77358 h 1530626"/>
              <a:gd name="connsiteX5-273" fmla="*/ 450015 w 538253"/>
              <a:gd name="connsiteY5-274" fmla="*/ 303323 h 1530626"/>
              <a:gd name="connsiteX6-275" fmla="*/ 440195 w 538253"/>
              <a:gd name="connsiteY6-276" fmla="*/ 517553 h 1530626"/>
              <a:gd name="connsiteX7-277" fmla="*/ 536713 w 538253"/>
              <a:gd name="connsiteY7-278" fmla="*/ 1530626 h 1530626"/>
              <a:gd name="connsiteX8-279" fmla="*/ 79513 w 538253"/>
              <a:gd name="connsiteY8-280" fmla="*/ 1520687 h 1530626"/>
              <a:gd name="connsiteX9-281" fmla="*/ 139147 w 538253"/>
              <a:gd name="connsiteY9-282" fmla="*/ 695739 h 1530626"/>
              <a:gd name="connsiteX10-283" fmla="*/ 9939 w 538253"/>
              <a:gd name="connsiteY10-284" fmla="*/ 636105 h 1530626"/>
              <a:gd name="connsiteX11-285" fmla="*/ 0 w 538253"/>
              <a:gd name="connsiteY11-286" fmla="*/ 606287 h 1530626"/>
              <a:gd name="connsiteX12-287" fmla="*/ 109330 w 538253"/>
              <a:gd name="connsiteY12-288" fmla="*/ 636105 h 1530626"/>
              <a:gd name="connsiteX13-289" fmla="*/ 49695 w 538253"/>
              <a:gd name="connsiteY13-290" fmla="*/ 318052 h 1530626"/>
              <a:gd name="connsiteX14-291" fmla="*/ 39756 w 538253"/>
              <a:gd name="connsiteY14-292" fmla="*/ 0 h 1530626"/>
              <a:gd name="connsiteX0-293" fmla="*/ 39756 w 538401"/>
              <a:gd name="connsiteY0-294" fmla="*/ 0 h 1530626"/>
              <a:gd name="connsiteX1-295" fmla="*/ 159026 w 538401"/>
              <a:gd name="connsiteY1-296" fmla="*/ 268357 h 1530626"/>
              <a:gd name="connsiteX2-297" fmla="*/ 387626 w 538401"/>
              <a:gd name="connsiteY2-298" fmla="*/ 268357 h 1530626"/>
              <a:gd name="connsiteX3-299" fmla="*/ 367747 w 538401"/>
              <a:gd name="connsiteY3-300" fmla="*/ 49696 h 1530626"/>
              <a:gd name="connsiteX4-301" fmla="*/ 409180 w 538401"/>
              <a:gd name="connsiteY4-302" fmla="*/ 77358 h 1530626"/>
              <a:gd name="connsiteX5-303" fmla="*/ 450015 w 538401"/>
              <a:gd name="connsiteY5-304" fmla="*/ 303323 h 1530626"/>
              <a:gd name="connsiteX6-305" fmla="*/ 451211 w 538401"/>
              <a:gd name="connsiteY6-306" fmla="*/ 611197 h 1530626"/>
              <a:gd name="connsiteX7-307" fmla="*/ 536713 w 538401"/>
              <a:gd name="connsiteY7-308" fmla="*/ 1530626 h 1530626"/>
              <a:gd name="connsiteX8-309" fmla="*/ 79513 w 538401"/>
              <a:gd name="connsiteY8-310" fmla="*/ 1520687 h 1530626"/>
              <a:gd name="connsiteX9-311" fmla="*/ 139147 w 538401"/>
              <a:gd name="connsiteY9-312" fmla="*/ 695739 h 1530626"/>
              <a:gd name="connsiteX10-313" fmla="*/ 9939 w 538401"/>
              <a:gd name="connsiteY10-314" fmla="*/ 636105 h 1530626"/>
              <a:gd name="connsiteX11-315" fmla="*/ 0 w 538401"/>
              <a:gd name="connsiteY11-316" fmla="*/ 606287 h 1530626"/>
              <a:gd name="connsiteX12-317" fmla="*/ 109330 w 538401"/>
              <a:gd name="connsiteY12-318" fmla="*/ 636105 h 1530626"/>
              <a:gd name="connsiteX13-319" fmla="*/ 49695 w 538401"/>
              <a:gd name="connsiteY13-320" fmla="*/ 318052 h 1530626"/>
              <a:gd name="connsiteX14-321" fmla="*/ 39756 w 538401"/>
              <a:gd name="connsiteY14-322" fmla="*/ 0 h 1530626"/>
              <a:gd name="connsiteX0-323" fmla="*/ 39756 w 539298"/>
              <a:gd name="connsiteY0-324" fmla="*/ 0 h 1530626"/>
              <a:gd name="connsiteX1-325" fmla="*/ 159026 w 539298"/>
              <a:gd name="connsiteY1-326" fmla="*/ 268357 h 1530626"/>
              <a:gd name="connsiteX2-327" fmla="*/ 387626 w 539298"/>
              <a:gd name="connsiteY2-328" fmla="*/ 268357 h 1530626"/>
              <a:gd name="connsiteX3-329" fmla="*/ 367747 w 539298"/>
              <a:gd name="connsiteY3-330" fmla="*/ 49696 h 1530626"/>
              <a:gd name="connsiteX4-331" fmla="*/ 409180 w 539298"/>
              <a:gd name="connsiteY4-332" fmla="*/ 77358 h 1530626"/>
              <a:gd name="connsiteX5-333" fmla="*/ 450015 w 539298"/>
              <a:gd name="connsiteY5-334" fmla="*/ 303323 h 1530626"/>
              <a:gd name="connsiteX6-335" fmla="*/ 451211 w 539298"/>
              <a:gd name="connsiteY6-336" fmla="*/ 611197 h 1530626"/>
              <a:gd name="connsiteX7-337" fmla="*/ 536713 w 539298"/>
              <a:gd name="connsiteY7-338" fmla="*/ 1530626 h 1530626"/>
              <a:gd name="connsiteX8-339" fmla="*/ 79513 w 539298"/>
              <a:gd name="connsiteY8-340" fmla="*/ 1520687 h 1530626"/>
              <a:gd name="connsiteX9-341" fmla="*/ 139147 w 539298"/>
              <a:gd name="connsiteY9-342" fmla="*/ 695739 h 1530626"/>
              <a:gd name="connsiteX10-343" fmla="*/ 9939 w 539298"/>
              <a:gd name="connsiteY10-344" fmla="*/ 636105 h 1530626"/>
              <a:gd name="connsiteX11-345" fmla="*/ 0 w 539298"/>
              <a:gd name="connsiteY11-346" fmla="*/ 606287 h 1530626"/>
              <a:gd name="connsiteX12-347" fmla="*/ 109330 w 539298"/>
              <a:gd name="connsiteY12-348" fmla="*/ 636105 h 1530626"/>
              <a:gd name="connsiteX13-349" fmla="*/ 49695 w 539298"/>
              <a:gd name="connsiteY13-350" fmla="*/ 318052 h 1530626"/>
              <a:gd name="connsiteX14-351" fmla="*/ 39756 w 539298"/>
              <a:gd name="connsiteY14-352" fmla="*/ 0 h 1530626"/>
              <a:gd name="connsiteX0-353" fmla="*/ 39756 w 539298"/>
              <a:gd name="connsiteY0-354" fmla="*/ 0 h 1530626"/>
              <a:gd name="connsiteX1-355" fmla="*/ 159026 w 539298"/>
              <a:gd name="connsiteY1-356" fmla="*/ 268357 h 1530626"/>
              <a:gd name="connsiteX2-357" fmla="*/ 387626 w 539298"/>
              <a:gd name="connsiteY2-358" fmla="*/ 268357 h 1530626"/>
              <a:gd name="connsiteX3-359" fmla="*/ 367747 w 539298"/>
              <a:gd name="connsiteY3-360" fmla="*/ 49696 h 1530626"/>
              <a:gd name="connsiteX4-361" fmla="*/ 409180 w 539298"/>
              <a:gd name="connsiteY4-362" fmla="*/ 77358 h 1530626"/>
              <a:gd name="connsiteX5-363" fmla="*/ 450015 w 539298"/>
              <a:gd name="connsiteY5-364" fmla="*/ 303323 h 1530626"/>
              <a:gd name="connsiteX6-365" fmla="*/ 451211 w 539298"/>
              <a:gd name="connsiteY6-366" fmla="*/ 611197 h 1530626"/>
              <a:gd name="connsiteX7-367" fmla="*/ 536713 w 539298"/>
              <a:gd name="connsiteY7-368" fmla="*/ 1530626 h 1530626"/>
              <a:gd name="connsiteX8-369" fmla="*/ 79513 w 539298"/>
              <a:gd name="connsiteY8-370" fmla="*/ 1520687 h 1530626"/>
              <a:gd name="connsiteX9-371" fmla="*/ 139147 w 539298"/>
              <a:gd name="connsiteY9-372" fmla="*/ 695739 h 1530626"/>
              <a:gd name="connsiteX10-373" fmla="*/ 9939 w 539298"/>
              <a:gd name="connsiteY10-374" fmla="*/ 636105 h 1530626"/>
              <a:gd name="connsiteX11-375" fmla="*/ 0 w 539298"/>
              <a:gd name="connsiteY11-376" fmla="*/ 606287 h 1530626"/>
              <a:gd name="connsiteX12-377" fmla="*/ 109330 w 539298"/>
              <a:gd name="connsiteY12-378" fmla="*/ 636105 h 1530626"/>
              <a:gd name="connsiteX13-379" fmla="*/ 49695 w 539298"/>
              <a:gd name="connsiteY13-380" fmla="*/ 318052 h 1530626"/>
              <a:gd name="connsiteX14-381" fmla="*/ 43588 w 539298"/>
              <a:gd name="connsiteY14-382" fmla="*/ 126455 h 1530626"/>
              <a:gd name="connsiteX15" fmla="*/ 39756 w 539298"/>
              <a:gd name="connsiteY15" fmla="*/ 0 h 1530626"/>
              <a:gd name="connsiteX0-383" fmla="*/ 39756 w 539298"/>
              <a:gd name="connsiteY0-384" fmla="*/ 0 h 1530626"/>
              <a:gd name="connsiteX1-385" fmla="*/ 159026 w 539298"/>
              <a:gd name="connsiteY1-386" fmla="*/ 268357 h 1530626"/>
              <a:gd name="connsiteX2-387" fmla="*/ 387626 w 539298"/>
              <a:gd name="connsiteY2-388" fmla="*/ 268357 h 1530626"/>
              <a:gd name="connsiteX3-389" fmla="*/ 367747 w 539298"/>
              <a:gd name="connsiteY3-390" fmla="*/ 49696 h 1530626"/>
              <a:gd name="connsiteX4-391" fmla="*/ 409180 w 539298"/>
              <a:gd name="connsiteY4-392" fmla="*/ 77358 h 1530626"/>
              <a:gd name="connsiteX5-393" fmla="*/ 450015 w 539298"/>
              <a:gd name="connsiteY5-394" fmla="*/ 303323 h 1530626"/>
              <a:gd name="connsiteX6-395" fmla="*/ 451211 w 539298"/>
              <a:gd name="connsiteY6-396" fmla="*/ 611197 h 1530626"/>
              <a:gd name="connsiteX7-397" fmla="*/ 536713 w 539298"/>
              <a:gd name="connsiteY7-398" fmla="*/ 1530626 h 1530626"/>
              <a:gd name="connsiteX8-399" fmla="*/ 79513 w 539298"/>
              <a:gd name="connsiteY8-400" fmla="*/ 1520687 h 1530626"/>
              <a:gd name="connsiteX9-401" fmla="*/ 139147 w 539298"/>
              <a:gd name="connsiteY9-402" fmla="*/ 695739 h 1530626"/>
              <a:gd name="connsiteX10-403" fmla="*/ 9939 w 539298"/>
              <a:gd name="connsiteY10-404" fmla="*/ 636105 h 1530626"/>
              <a:gd name="connsiteX11-405" fmla="*/ 0 w 539298"/>
              <a:gd name="connsiteY11-406" fmla="*/ 606287 h 1530626"/>
              <a:gd name="connsiteX12-407" fmla="*/ 109330 w 539298"/>
              <a:gd name="connsiteY12-408" fmla="*/ 636105 h 1530626"/>
              <a:gd name="connsiteX13-409" fmla="*/ 49695 w 539298"/>
              <a:gd name="connsiteY13-410" fmla="*/ 318052 h 1530626"/>
              <a:gd name="connsiteX14-411" fmla="*/ 21554 w 539298"/>
              <a:gd name="connsiteY14-412" fmla="*/ 13532 h 1530626"/>
              <a:gd name="connsiteX15-413" fmla="*/ 39756 w 539298"/>
              <a:gd name="connsiteY15-414" fmla="*/ 0 h 1530626"/>
              <a:gd name="connsiteX0-415" fmla="*/ 39756 w 539298"/>
              <a:gd name="connsiteY0-416" fmla="*/ 0 h 1530626"/>
              <a:gd name="connsiteX1-417" fmla="*/ 159026 w 539298"/>
              <a:gd name="connsiteY1-418" fmla="*/ 268357 h 1530626"/>
              <a:gd name="connsiteX2-419" fmla="*/ 387626 w 539298"/>
              <a:gd name="connsiteY2-420" fmla="*/ 268357 h 1530626"/>
              <a:gd name="connsiteX3-421" fmla="*/ 367747 w 539298"/>
              <a:gd name="connsiteY3-422" fmla="*/ 49696 h 1530626"/>
              <a:gd name="connsiteX4-423" fmla="*/ 409180 w 539298"/>
              <a:gd name="connsiteY4-424" fmla="*/ 77358 h 1530626"/>
              <a:gd name="connsiteX5-425" fmla="*/ 450015 w 539298"/>
              <a:gd name="connsiteY5-426" fmla="*/ 303323 h 1530626"/>
              <a:gd name="connsiteX6-427" fmla="*/ 451211 w 539298"/>
              <a:gd name="connsiteY6-428" fmla="*/ 611197 h 1530626"/>
              <a:gd name="connsiteX7-429" fmla="*/ 536713 w 539298"/>
              <a:gd name="connsiteY7-430" fmla="*/ 1530626 h 1530626"/>
              <a:gd name="connsiteX8-431" fmla="*/ 79513 w 539298"/>
              <a:gd name="connsiteY8-432" fmla="*/ 1520687 h 1530626"/>
              <a:gd name="connsiteX9-433" fmla="*/ 139147 w 539298"/>
              <a:gd name="connsiteY9-434" fmla="*/ 695739 h 1530626"/>
              <a:gd name="connsiteX10-435" fmla="*/ 9939 w 539298"/>
              <a:gd name="connsiteY10-436" fmla="*/ 636105 h 1530626"/>
              <a:gd name="connsiteX11-437" fmla="*/ 0 w 539298"/>
              <a:gd name="connsiteY11-438" fmla="*/ 606287 h 1530626"/>
              <a:gd name="connsiteX12-439" fmla="*/ 109330 w 539298"/>
              <a:gd name="connsiteY12-440" fmla="*/ 636105 h 1530626"/>
              <a:gd name="connsiteX13-441" fmla="*/ 135076 w 539298"/>
              <a:gd name="connsiteY13-442" fmla="*/ 268476 h 1530626"/>
              <a:gd name="connsiteX14-443" fmla="*/ 21554 w 539298"/>
              <a:gd name="connsiteY14-444" fmla="*/ 13532 h 1530626"/>
              <a:gd name="connsiteX15-445" fmla="*/ 39756 w 539298"/>
              <a:gd name="connsiteY15-446" fmla="*/ 0 h 1530626"/>
              <a:gd name="connsiteX0-447" fmla="*/ 39756 w 539298"/>
              <a:gd name="connsiteY0-448" fmla="*/ 0 h 1530626"/>
              <a:gd name="connsiteX1-449" fmla="*/ 159026 w 539298"/>
              <a:gd name="connsiteY1-450" fmla="*/ 268357 h 1530626"/>
              <a:gd name="connsiteX2-451" fmla="*/ 406905 w 539298"/>
              <a:gd name="connsiteY2-452" fmla="*/ 268357 h 1530626"/>
              <a:gd name="connsiteX3-453" fmla="*/ 367747 w 539298"/>
              <a:gd name="connsiteY3-454" fmla="*/ 49696 h 1530626"/>
              <a:gd name="connsiteX4-455" fmla="*/ 409180 w 539298"/>
              <a:gd name="connsiteY4-456" fmla="*/ 77358 h 1530626"/>
              <a:gd name="connsiteX5-457" fmla="*/ 450015 w 539298"/>
              <a:gd name="connsiteY5-458" fmla="*/ 303323 h 1530626"/>
              <a:gd name="connsiteX6-459" fmla="*/ 451211 w 539298"/>
              <a:gd name="connsiteY6-460" fmla="*/ 611197 h 1530626"/>
              <a:gd name="connsiteX7-461" fmla="*/ 536713 w 539298"/>
              <a:gd name="connsiteY7-462" fmla="*/ 1530626 h 1530626"/>
              <a:gd name="connsiteX8-463" fmla="*/ 79513 w 539298"/>
              <a:gd name="connsiteY8-464" fmla="*/ 1520687 h 1530626"/>
              <a:gd name="connsiteX9-465" fmla="*/ 139147 w 539298"/>
              <a:gd name="connsiteY9-466" fmla="*/ 695739 h 1530626"/>
              <a:gd name="connsiteX10-467" fmla="*/ 9939 w 539298"/>
              <a:gd name="connsiteY10-468" fmla="*/ 636105 h 1530626"/>
              <a:gd name="connsiteX11-469" fmla="*/ 0 w 539298"/>
              <a:gd name="connsiteY11-470" fmla="*/ 606287 h 1530626"/>
              <a:gd name="connsiteX12-471" fmla="*/ 109330 w 539298"/>
              <a:gd name="connsiteY12-472" fmla="*/ 636105 h 1530626"/>
              <a:gd name="connsiteX13-473" fmla="*/ 135076 w 539298"/>
              <a:gd name="connsiteY13-474" fmla="*/ 268476 h 1530626"/>
              <a:gd name="connsiteX14-475" fmla="*/ 21554 w 539298"/>
              <a:gd name="connsiteY14-476" fmla="*/ 13532 h 1530626"/>
              <a:gd name="connsiteX15-477" fmla="*/ 39756 w 539298"/>
              <a:gd name="connsiteY15-478" fmla="*/ 0 h 1530626"/>
              <a:gd name="connsiteX0-479" fmla="*/ 39756 w 539298"/>
              <a:gd name="connsiteY0-480" fmla="*/ 0 h 1530626"/>
              <a:gd name="connsiteX1-481" fmla="*/ 159026 w 539298"/>
              <a:gd name="connsiteY1-482" fmla="*/ 268357 h 1530626"/>
              <a:gd name="connsiteX2-483" fmla="*/ 406905 w 539298"/>
              <a:gd name="connsiteY2-484" fmla="*/ 268357 h 1530626"/>
              <a:gd name="connsiteX3-485" fmla="*/ 367747 w 539298"/>
              <a:gd name="connsiteY3-486" fmla="*/ 49696 h 1530626"/>
              <a:gd name="connsiteX4-487" fmla="*/ 409180 w 539298"/>
              <a:gd name="connsiteY4-488" fmla="*/ 77358 h 1530626"/>
              <a:gd name="connsiteX5-489" fmla="*/ 450015 w 539298"/>
              <a:gd name="connsiteY5-490" fmla="*/ 303323 h 1530626"/>
              <a:gd name="connsiteX6-491" fmla="*/ 451211 w 539298"/>
              <a:gd name="connsiteY6-492" fmla="*/ 611197 h 1530626"/>
              <a:gd name="connsiteX7-493" fmla="*/ 536713 w 539298"/>
              <a:gd name="connsiteY7-494" fmla="*/ 1530626 h 1530626"/>
              <a:gd name="connsiteX8-495" fmla="*/ 79513 w 539298"/>
              <a:gd name="connsiteY8-496" fmla="*/ 1520687 h 1530626"/>
              <a:gd name="connsiteX9-497" fmla="*/ 139147 w 539298"/>
              <a:gd name="connsiteY9-498" fmla="*/ 695739 h 1530626"/>
              <a:gd name="connsiteX10-499" fmla="*/ 9939 w 539298"/>
              <a:gd name="connsiteY10-500" fmla="*/ 636105 h 1530626"/>
              <a:gd name="connsiteX11-501" fmla="*/ 0 w 539298"/>
              <a:gd name="connsiteY11-502" fmla="*/ 606287 h 1530626"/>
              <a:gd name="connsiteX12-503" fmla="*/ 109330 w 539298"/>
              <a:gd name="connsiteY12-504" fmla="*/ 636105 h 1530626"/>
              <a:gd name="connsiteX13-505" fmla="*/ 124059 w 539298"/>
              <a:gd name="connsiteY13-506" fmla="*/ 279493 h 1530626"/>
              <a:gd name="connsiteX14-507" fmla="*/ 21554 w 539298"/>
              <a:gd name="connsiteY14-508" fmla="*/ 13532 h 1530626"/>
              <a:gd name="connsiteX15-509" fmla="*/ 39756 w 539298"/>
              <a:gd name="connsiteY15-510" fmla="*/ 0 h 1530626"/>
              <a:gd name="connsiteX0-511" fmla="*/ 39756 w 539298"/>
              <a:gd name="connsiteY0-512" fmla="*/ 0 h 1530626"/>
              <a:gd name="connsiteX1-513" fmla="*/ 159026 w 539298"/>
              <a:gd name="connsiteY1-514" fmla="*/ 268357 h 1530626"/>
              <a:gd name="connsiteX2-515" fmla="*/ 406905 w 539298"/>
              <a:gd name="connsiteY2-516" fmla="*/ 268357 h 1530626"/>
              <a:gd name="connsiteX3-517" fmla="*/ 367747 w 539298"/>
              <a:gd name="connsiteY3-518" fmla="*/ 49696 h 1530626"/>
              <a:gd name="connsiteX4-519" fmla="*/ 409180 w 539298"/>
              <a:gd name="connsiteY4-520" fmla="*/ 77358 h 1530626"/>
              <a:gd name="connsiteX5-521" fmla="*/ 450015 w 539298"/>
              <a:gd name="connsiteY5-522" fmla="*/ 303323 h 1530626"/>
              <a:gd name="connsiteX6-523" fmla="*/ 451211 w 539298"/>
              <a:gd name="connsiteY6-524" fmla="*/ 611197 h 1530626"/>
              <a:gd name="connsiteX7-525" fmla="*/ 536713 w 539298"/>
              <a:gd name="connsiteY7-526" fmla="*/ 1530626 h 1530626"/>
              <a:gd name="connsiteX8-527" fmla="*/ 79513 w 539298"/>
              <a:gd name="connsiteY8-528" fmla="*/ 1520687 h 1530626"/>
              <a:gd name="connsiteX9-529" fmla="*/ 139147 w 539298"/>
              <a:gd name="connsiteY9-530" fmla="*/ 695739 h 1530626"/>
              <a:gd name="connsiteX10-531" fmla="*/ 9939 w 539298"/>
              <a:gd name="connsiteY10-532" fmla="*/ 636105 h 1530626"/>
              <a:gd name="connsiteX11-533" fmla="*/ 0 w 539298"/>
              <a:gd name="connsiteY11-534" fmla="*/ 606287 h 1530626"/>
              <a:gd name="connsiteX12-535" fmla="*/ 109330 w 539298"/>
              <a:gd name="connsiteY12-536" fmla="*/ 636105 h 1530626"/>
              <a:gd name="connsiteX13-537" fmla="*/ 124059 w 539298"/>
              <a:gd name="connsiteY13-538" fmla="*/ 279493 h 1530626"/>
              <a:gd name="connsiteX14-539" fmla="*/ 13292 w 539298"/>
              <a:gd name="connsiteY14-540" fmla="*/ 16286 h 1530626"/>
              <a:gd name="connsiteX15-541" fmla="*/ 39756 w 539298"/>
              <a:gd name="connsiteY15-542" fmla="*/ 0 h 1530626"/>
              <a:gd name="connsiteX0-543" fmla="*/ 39756 w 539298"/>
              <a:gd name="connsiteY0-544" fmla="*/ 0 h 1530626"/>
              <a:gd name="connsiteX1-545" fmla="*/ 159026 w 539298"/>
              <a:gd name="connsiteY1-546" fmla="*/ 268357 h 1530626"/>
              <a:gd name="connsiteX2-547" fmla="*/ 406905 w 539298"/>
              <a:gd name="connsiteY2-548" fmla="*/ 268357 h 1530626"/>
              <a:gd name="connsiteX3-549" fmla="*/ 367747 w 539298"/>
              <a:gd name="connsiteY3-550" fmla="*/ 49696 h 1530626"/>
              <a:gd name="connsiteX4-551" fmla="*/ 409180 w 539298"/>
              <a:gd name="connsiteY4-552" fmla="*/ 77358 h 1530626"/>
              <a:gd name="connsiteX5-553" fmla="*/ 450015 w 539298"/>
              <a:gd name="connsiteY5-554" fmla="*/ 303323 h 1530626"/>
              <a:gd name="connsiteX6-555" fmla="*/ 451211 w 539298"/>
              <a:gd name="connsiteY6-556" fmla="*/ 611197 h 1530626"/>
              <a:gd name="connsiteX7-557" fmla="*/ 536713 w 539298"/>
              <a:gd name="connsiteY7-558" fmla="*/ 1530626 h 1530626"/>
              <a:gd name="connsiteX8-559" fmla="*/ 79513 w 539298"/>
              <a:gd name="connsiteY8-560" fmla="*/ 1520687 h 1530626"/>
              <a:gd name="connsiteX9-561" fmla="*/ 139147 w 539298"/>
              <a:gd name="connsiteY9-562" fmla="*/ 695739 h 1530626"/>
              <a:gd name="connsiteX10-563" fmla="*/ 9939 w 539298"/>
              <a:gd name="connsiteY10-564" fmla="*/ 636105 h 1530626"/>
              <a:gd name="connsiteX11-565" fmla="*/ 0 w 539298"/>
              <a:gd name="connsiteY11-566" fmla="*/ 606287 h 1530626"/>
              <a:gd name="connsiteX12-567" fmla="*/ 123101 w 539298"/>
              <a:gd name="connsiteY12-568" fmla="*/ 649876 h 1530626"/>
              <a:gd name="connsiteX13-569" fmla="*/ 124059 w 539298"/>
              <a:gd name="connsiteY13-570" fmla="*/ 279493 h 1530626"/>
              <a:gd name="connsiteX14-571" fmla="*/ 13292 w 539298"/>
              <a:gd name="connsiteY14-572" fmla="*/ 16286 h 1530626"/>
              <a:gd name="connsiteX15-573" fmla="*/ 39756 w 539298"/>
              <a:gd name="connsiteY15-574" fmla="*/ 0 h 1530626"/>
              <a:gd name="connsiteX0-575" fmla="*/ 34248 w 533790"/>
              <a:gd name="connsiteY0-576" fmla="*/ 0 h 1530626"/>
              <a:gd name="connsiteX1-577" fmla="*/ 153518 w 533790"/>
              <a:gd name="connsiteY1-578" fmla="*/ 268357 h 1530626"/>
              <a:gd name="connsiteX2-579" fmla="*/ 401397 w 533790"/>
              <a:gd name="connsiteY2-580" fmla="*/ 268357 h 1530626"/>
              <a:gd name="connsiteX3-581" fmla="*/ 362239 w 533790"/>
              <a:gd name="connsiteY3-582" fmla="*/ 49696 h 1530626"/>
              <a:gd name="connsiteX4-583" fmla="*/ 403672 w 533790"/>
              <a:gd name="connsiteY4-584" fmla="*/ 77358 h 1530626"/>
              <a:gd name="connsiteX5-585" fmla="*/ 444507 w 533790"/>
              <a:gd name="connsiteY5-586" fmla="*/ 303323 h 1530626"/>
              <a:gd name="connsiteX6-587" fmla="*/ 445703 w 533790"/>
              <a:gd name="connsiteY6-588" fmla="*/ 611197 h 1530626"/>
              <a:gd name="connsiteX7-589" fmla="*/ 531205 w 533790"/>
              <a:gd name="connsiteY7-590" fmla="*/ 1530626 h 1530626"/>
              <a:gd name="connsiteX8-591" fmla="*/ 74005 w 533790"/>
              <a:gd name="connsiteY8-592" fmla="*/ 1520687 h 1530626"/>
              <a:gd name="connsiteX9-593" fmla="*/ 133639 w 533790"/>
              <a:gd name="connsiteY9-594" fmla="*/ 695739 h 1530626"/>
              <a:gd name="connsiteX10-595" fmla="*/ 4431 w 533790"/>
              <a:gd name="connsiteY10-596" fmla="*/ 636105 h 1530626"/>
              <a:gd name="connsiteX11-597" fmla="*/ 0 w 533790"/>
              <a:gd name="connsiteY11-598" fmla="*/ 683405 h 1530626"/>
              <a:gd name="connsiteX12-599" fmla="*/ 117593 w 533790"/>
              <a:gd name="connsiteY12-600" fmla="*/ 649876 h 1530626"/>
              <a:gd name="connsiteX13-601" fmla="*/ 118551 w 533790"/>
              <a:gd name="connsiteY13-602" fmla="*/ 279493 h 1530626"/>
              <a:gd name="connsiteX14-603" fmla="*/ 7784 w 533790"/>
              <a:gd name="connsiteY14-604" fmla="*/ 16286 h 1530626"/>
              <a:gd name="connsiteX15-605" fmla="*/ 34248 w 533790"/>
              <a:gd name="connsiteY15-606" fmla="*/ 0 h 1530626"/>
              <a:gd name="connsiteX0-607" fmla="*/ 43588 w 543130"/>
              <a:gd name="connsiteY0-608" fmla="*/ 0 h 1530626"/>
              <a:gd name="connsiteX1-609" fmla="*/ 162858 w 543130"/>
              <a:gd name="connsiteY1-610" fmla="*/ 268357 h 1530626"/>
              <a:gd name="connsiteX2-611" fmla="*/ 410737 w 543130"/>
              <a:gd name="connsiteY2-612" fmla="*/ 268357 h 1530626"/>
              <a:gd name="connsiteX3-613" fmla="*/ 371579 w 543130"/>
              <a:gd name="connsiteY3-614" fmla="*/ 49696 h 1530626"/>
              <a:gd name="connsiteX4-615" fmla="*/ 413012 w 543130"/>
              <a:gd name="connsiteY4-616" fmla="*/ 77358 h 1530626"/>
              <a:gd name="connsiteX5-617" fmla="*/ 453847 w 543130"/>
              <a:gd name="connsiteY5-618" fmla="*/ 303323 h 1530626"/>
              <a:gd name="connsiteX6-619" fmla="*/ 455043 w 543130"/>
              <a:gd name="connsiteY6-620" fmla="*/ 611197 h 1530626"/>
              <a:gd name="connsiteX7-621" fmla="*/ 540545 w 543130"/>
              <a:gd name="connsiteY7-622" fmla="*/ 1530626 h 1530626"/>
              <a:gd name="connsiteX8-623" fmla="*/ 83345 w 543130"/>
              <a:gd name="connsiteY8-624" fmla="*/ 1520687 h 1530626"/>
              <a:gd name="connsiteX9-625" fmla="*/ 142979 w 543130"/>
              <a:gd name="connsiteY9-626" fmla="*/ 695739 h 1530626"/>
              <a:gd name="connsiteX10-627" fmla="*/ 0 w 543130"/>
              <a:gd name="connsiteY10-628" fmla="*/ 721486 h 1530626"/>
              <a:gd name="connsiteX11-629" fmla="*/ 9340 w 543130"/>
              <a:gd name="connsiteY11-630" fmla="*/ 683405 h 1530626"/>
              <a:gd name="connsiteX12-631" fmla="*/ 126933 w 543130"/>
              <a:gd name="connsiteY12-632" fmla="*/ 649876 h 1530626"/>
              <a:gd name="connsiteX13-633" fmla="*/ 127891 w 543130"/>
              <a:gd name="connsiteY13-634" fmla="*/ 279493 h 1530626"/>
              <a:gd name="connsiteX14-635" fmla="*/ 17124 w 543130"/>
              <a:gd name="connsiteY14-636" fmla="*/ 16286 h 1530626"/>
              <a:gd name="connsiteX15-637" fmla="*/ 43588 w 543130"/>
              <a:gd name="connsiteY15-638" fmla="*/ 0 h 1530626"/>
              <a:gd name="connsiteX0-639" fmla="*/ 43588 w 543130"/>
              <a:gd name="connsiteY0-640" fmla="*/ 0 h 1530626"/>
              <a:gd name="connsiteX1-641" fmla="*/ 162858 w 543130"/>
              <a:gd name="connsiteY1-642" fmla="*/ 268357 h 1530626"/>
              <a:gd name="connsiteX2-643" fmla="*/ 410737 w 543130"/>
              <a:gd name="connsiteY2-644" fmla="*/ 268357 h 1530626"/>
              <a:gd name="connsiteX3-645" fmla="*/ 371579 w 543130"/>
              <a:gd name="connsiteY3-646" fmla="*/ 49696 h 1530626"/>
              <a:gd name="connsiteX4-647" fmla="*/ 413012 w 543130"/>
              <a:gd name="connsiteY4-648" fmla="*/ 77358 h 1530626"/>
              <a:gd name="connsiteX5-649" fmla="*/ 453847 w 543130"/>
              <a:gd name="connsiteY5-650" fmla="*/ 303323 h 1530626"/>
              <a:gd name="connsiteX6-651" fmla="*/ 455043 w 543130"/>
              <a:gd name="connsiteY6-652" fmla="*/ 611197 h 1530626"/>
              <a:gd name="connsiteX7-653" fmla="*/ 540545 w 543130"/>
              <a:gd name="connsiteY7-654" fmla="*/ 1530626 h 1530626"/>
              <a:gd name="connsiteX8-655" fmla="*/ 83345 w 543130"/>
              <a:gd name="connsiteY8-656" fmla="*/ 1520687 h 1530626"/>
              <a:gd name="connsiteX9-657" fmla="*/ 142979 w 543130"/>
              <a:gd name="connsiteY9-658" fmla="*/ 695739 h 1530626"/>
              <a:gd name="connsiteX10-659" fmla="*/ 0 w 543130"/>
              <a:gd name="connsiteY10-660" fmla="*/ 721486 h 1530626"/>
              <a:gd name="connsiteX11-661" fmla="*/ 6586 w 543130"/>
              <a:gd name="connsiteY11-662" fmla="*/ 661371 h 1530626"/>
              <a:gd name="connsiteX12-663" fmla="*/ 126933 w 543130"/>
              <a:gd name="connsiteY12-664" fmla="*/ 649876 h 1530626"/>
              <a:gd name="connsiteX13-665" fmla="*/ 127891 w 543130"/>
              <a:gd name="connsiteY13-666" fmla="*/ 279493 h 1530626"/>
              <a:gd name="connsiteX14-667" fmla="*/ 17124 w 543130"/>
              <a:gd name="connsiteY14-668" fmla="*/ 16286 h 1530626"/>
              <a:gd name="connsiteX15-669" fmla="*/ 43588 w 543130"/>
              <a:gd name="connsiteY15-670" fmla="*/ 0 h 1530626"/>
              <a:gd name="connsiteX0-671" fmla="*/ 51851 w 551393"/>
              <a:gd name="connsiteY0-672" fmla="*/ 0 h 1530626"/>
              <a:gd name="connsiteX1-673" fmla="*/ 171121 w 551393"/>
              <a:gd name="connsiteY1-674" fmla="*/ 268357 h 1530626"/>
              <a:gd name="connsiteX2-675" fmla="*/ 419000 w 551393"/>
              <a:gd name="connsiteY2-676" fmla="*/ 268357 h 1530626"/>
              <a:gd name="connsiteX3-677" fmla="*/ 379842 w 551393"/>
              <a:gd name="connsiteY3-678" fmla="*/ 49696 h 1530626"/>
              <a:gd name="connsiteX4-679" fmla="*/ 421275 w 551393"/>
              <a:gd name="connsiteY4-680" fmla="*/ 77358 h 1530626"/>
              <a:gd name="connsiteX5-681" fmla="*/ 462110 w 551393"/>
              <a:gd name="connsiteY5-682" fmla="*/ 303323 h 1530626"/>
              <a:gd name="connsiteX6-683" fmla="*/ 463306 w 551393"/>
              <a:gd name="connsiteY6-684" fmla="*/ 611197 h 1530626"/>
              <a:gd name="connsiteX7-685" fmla="*/ 548808 w 551393"/>
              <a:gd name="connsiteY7-686" fmla="*/ 1530626 h 1530626"/>
              <a:gd name="connsiteX8-687" fmla="*/ 91608 w 551393"/>
              <a:gd name="connsiteY8-688" fmla="*/ 1520687 h 1530626"/>
              <a:gd name="connsiteX9-689" fmla="*/ 151242 w 551393"/>
              <a:gd name="connsiteY9-690" fmla="*/ 695739 h 1530626"/>
              <a:gd name="connsiteX10-691" fmla="*/ 0 w 551393"/>
              <a:gd name="connsiteY10-692" fmla="*/ 696698 h 1530626"/>
              <a:gd name="connsiteX11-693" fmla="*/ 14849 w 551393"/>
              <a:gd name="connsiteY11-694" fmla="*/ 661371 h 1530626"/>
              <a:gd name="connsiteX12-695" fmla="*/ 135196 w 551393"/>
              <a:gd name="connsiteY12-696" fmla="*/ 649876 h 1530626"/>
              <a:gd name="connsiteX13-697" fmla="*/ 136154 w 551393"/>
              <a:gd name="connsiteY13-698" fmla="*/ 279493 h 1530626"/>
              <a:gd name="connsiteX14-699" fmla="*/ 25387 w 551393"/>
              <a:gd name="connsiteY14-700" fmla="*/ 16286 h 1530626"/>
              <a:gd name="connsiteX15-701" fmla="*/ 51851 w 551393"/>
              <a:gd name="connsiteY15-702" fmla="*/ 0 h 1530626"/>
              <a:gd name="connsiteX0-703" fmla="*/ 51851 w 551393"/>
              <a:gd name="connsiteY0-704" fmla="*/ 0 h 1530626"/>
              <a:gd name="connsiteX1-705" fmla="*/ 171121 w 551393"/>
              <a:gd name="connsiteY1-706" fmla="*/ 268357 h 1530626"/>
              <a:gd name="connsiteX2-707" fmla="*/ 419000 w 551393"/>
              <a:gd name="connsiteY2-708" fmla="*/ 268357 h 1530626"/>
              <a:gd name="connsiteX3-709" fmla="*/ 379842 w 551393"/>
              <a:gd name="connsiteY3-710" fmla="*/ 49696 h 1530626"/>
              <a:gd name="connsiteX4-711" fmla="*/ 421275 w 551393"/>
              <a:gd name="connsiteY4-712" fmla="*/ 77358 h 1530626"/>
              <a:gd name="connsiteX5-713" fmla="*/ 462110 w 551393"/>
              <a:gd name="connsiteY5-714" fmla="*/ 303323 h 1530626"/>
              <a:gd name="connsiteX6-715" fmla="*/ 463306 w 551393"/>
              <a:gd name="connsiteY6-716" fmla="*/ 611197 h 1530626"/>
              <a:gd name="connsiteX7-717" fmla="*/ 548808 w 551393"/>
              <a:gd name="connsiteY7-718" fmla="*/ 1530626 h 1530626"/>
              <a:gd name="connsiteX8-719" fmla="*/ 91608 w 551393"/>
              <a:gd name="connsiteY8-720" fmla="*/ 1520687 h 1530626"/>
              <a:gd name="connsiteX9-721" fmla="*/ 134717 w 551393"/>
              <a:gd name="connsiteY9-722" fmla="*/ 695739 h 1530626"/>
              <a:gd name="connsiteX10-723" fmla="*/ 0 w 551393"/>
              <a:gd name="connsiteY10-724" fmla="*/ 696698 h 1530626"/>
              <a:gd name="connsiteX11-725" fmla="*/ 14849 w 551393"/>
              <a:gd name="connsiteY11-726" fmla="*/ 661371 h 1530626"/>
              <a:gd name="connsiteX12-727" fmla="*/ 135196 w 551393"/>
              <a:gd name="connsiteY12-728" fmla="*/ 649876 h 1530626"/>
              <a:gd name="connsiteX13-729" fmla="*/ 136154 w 551393"/>
              <a:gd name="connsiteY13-730" fmla="*/ 279493 h 1530626"/>
              <a:gd name="connsiteX14-731" fmla="*/ 25387 w 551393"/>
              <a:gd name="connsiteY14-732" fmla="*/ 16286 h 1530626"/>
              <a:gd name="connsiteX15-733" fmla="*/ 51851 w 551393"/>
              <a:gd name="connsiteY15-734" fmla="*/ 0 h 1530626"/>
              <a:gd name="connsiteX0-735" fmla="*/ 51851 w 551393"/>
              <a:gd name="connsiteY0-736" fmla="*/ 0 h 1530626"/>
              <a:gd name="connsiteX1-737" fmla="*/ 171121 w 551393"/>
              <a:gd name="connsiteY1-738" fmla="*/ 268357 h 1530626"/>
              <a:gd name="connsiteX2-739" fmla="*/ 419000 w 551393"/>
              <a:gd name="connsiteY2-740" fmla="*/ 268357 h 1530626"/>
              <a:gd name="connsiteX3-741" fmla="*/ 379842 w 551393"/>
              <a:gd name="connsiteY3-742" fmla="*/ 49696 h 1530626"/>
              <a:gd name="connsiteX4-743" fmla="*/ 421275 w 551393"/>
              <a:gd name="connsiteY4-744" fmla="*/ 77358 h 1530626"/>
              <a:gd name="connsiteX5-745" fmla="*/ 462110 w 551393"/>
              <a:gd name="connsiteY5-746" fmla="*/ 303323 h 1530626"/>
              <a:gd name="connsiteX6-747" fmla="*/ 463306 w 551393"/>
              <a:gd name="connsiteY6-748" fmla="*/ 611197 h 1530626"/>
              <a:gd name="connsiteX7-749" fmla="*/ 548808 w 551393"/>
              <a:gd name="connsiteY7-750" fmla="*/ 1530626 h 1530626"/>
              <a:gd name="connsiteX8-751" fmla="*/ 64066 w 551393"/>
              <a:gd name="connsiteY8-752" fmla="*/ 1520687 h 1530626"/>
              <a:gd name="connsiteX9-753" fmla="*/ 134717 w 551393"/>
              <a:gd name="connsiteY9-754" fmla="*/ 695739 h 1530626"/>
              <a:gd name="connsiteX10-755" fmla="*/ 0 w 551393"/>
              <a:gd name="connsiteY10-756" fmla="*/ 696698 h 1530626"/>
              <a:gd name="connsiteX11-757" fmla="*/ 14849 w 551393"/>
              <a:gd name="connsiteY11-758" fmla="*/ 661371 h 1530626"/>
              <a:gd name="connsiteX12-759" fmla="*/ 135196 w 551393"/>
              <a:gd name="connsiteY12-760" fmla="*/ 649876 h 1530626"/>
              <a:gd name="connsiteX13-761" fmla="*/ 136154 w 551393"/>
              <a:gd name="connsiteY13-762" fmla="*/ 279493 h 1530626"/>
              <a:gd name="connsiteX14-763" fmla="*/ 25387 w 551393"/>
              <a:gd name="connsiteY14-764" fmla="*/ 16286 h 1530626"/>
              <a:gd name="connsiteX15-765" fmla="*/ 51851 w 551393"/>
              <a:gd name="connsiteY15-766" fmla="*/ 0 h 1530626"/>
              <a:gd name="connsiteX0-767" fmla="*/ 51851 w 551393"/>
              <a:gd name="connsiteY0-768" fmla="*/ 0 h 1530626"/>
              <a:gd name="connsiteX1-769" fmla="*/ 171121 w 551393"/>
              <a:gd name="connsiteY1-770" fmla="*/ 268357 h 1530626"/>
              <a:gd name="connsiteX2-771" fmla="*/ 419000 w 551393"/>
              <a:gd name="connsiteY2-772" fmla="*/ 268357 h 1530626"/>
              <a:gd name="connsiteX3-773" fmla="*/ 382596 w 551393"/>
              <a:gd name="connsiteY3-774" fmla="*/ 66221 h 1530626"/>
              <a:gd name="connsiteX4-775" fmla="*/ 421275 w 551393"/>
              <a:gd name="connsiteY4-776" fmla="*/ 77358 h 1530626"/>
              <a:gd name="connsiteX5-777" fmla="*/ 462110 w 551393"/>
              <a:gd name="connsiteY5-778" fmla="*/ 303323 h 1530626"/>
              <a:gd name="connsiteX6-779" fmla="*/ 463306 w 551393"/>
              <a:gd name="connsiteY6-780" fmla="*/ 611197 h 1530626"/>
              <a:gd name="connsiteX7-781" fmla="*/ 548808 w 551393"/>
              <a:gd name="connsiteY7-782" fmla="*/ 1530626 h 1530626"/>
              <a:gd name="connsiteX8-783" fmla="*/ 64066 w 551393"/>
              <a:gd name="connsiteY8-784" fmla="*/ 1520687 h 1530626"/>
              <a:gd name="connsiteX9-785" fmla="*/ 134717 w 551393"/>
              <a:gd name="connsiteY9-786" fmla="*/ 695739 h 1530626"/>
              <a:gd name="connsiteX10-787" fmla="*/ 0 w 551393"/>
              <a:gd name="connsiteY10-788" fmla="*/ 696698 h 1530626"/>
              <a:gd name="connsiteX11-789" fmla="*/ 14849 w 551393"/>
              <a:gd name="connsiteY11-790" fmla="*/ 661371 h 1530626"/>
              <a:gd name="connsiteX12-791" fmla="*/ 135196 w 551393"/>
              <a:gd name="connsiteY12-792" fmla="*/ 649876 h 1530626"/>
              <a:gd name="connsiteX13-793" fmla="*/ 136154 w 551393"/>
              <a:gd name="connsiteY13-794" fmla="*/ 279493 h 1530626"/>
              <a:gd name="connsiteX14-795" fmla="*/ 25387 w 551393"/>
              <a:gd name="connsiteY14-796" fmla="*/ 16286 h 1530626"/>
              <a:gd name="connsiteX15-797" fmla="*/ 51851 w 551393"/>
              <a:gd name="connsiteY15-798" fmla="*/ 0 h 1530626"/>
              <a:gd name="connsiteX0-799" fmla="*/ 51851 w 551393"/>
              <a:gd name="connsiteY0-800" fmla="*/ 0 h 1537213"/>
              <a:gd name="connsiteX1-801" fmla="*/ 171121 w 551393"/>
              <a:gd name="connsiteY1-802" fmla="*/ 268357 h 1537213"/>
              <a:gd name="connsiteX2-803" fmla="*/ 419000 w 551393"/>
              <a:gd name="connsiteY2-804" fmla="*/ 268357 h 1537213"/>
              <a:gd name="connsiteX3-805" fmla="*/ 382596 w 551393"/>
              <a:gd name="connsiteY3-806" fmla="*/ 66221 h 1537213"/>
              <a:gd name="connsiteX4-807" fmla="*/ 421275 w 551393"/>
              <a:gd name="connsiteY4-808" fmla="*/ 77358 h 1537213"/>
              <a:gd name="connsiteX5-809" fmla="*/ 462110 w 551393"/>
              <a:gd name="connsiteY5-810" fmla="*/ 303323 h 1537213"/>
              <a:gd name="connsiteX6-811" fmla="*/ 463306 w 551393"/>
              <a:gd name="connsiteY6-812" fmla="*/ 611197 h 1537213"/>
              <a:gd name="connsiteX7-813" fmla="*/ 548808 w 551393"/>
              <a:gd name="connsiteY7-814" fmla="*/ 1530626 h 1537213"/>
              <a:gd name="connsiteX8-815" fmla="*/ 64066 w 551393"/>
              <a:gd name="connsiteY8-816" fmla="*/ 1537213 h 1537213"/>
              <a:gd name="connsiteX9-817" fmla="*/ 134717 w 551393"/>
              <a:gd name="connsiteY9-818" fmla="*/ 695739 h 1537213"/>
              <a:gd name="connsiteX10-819" fmla="*/ 0 w 551393"/>
              <a:gd name="connsiteY10-820" fmla="*/ 696698 h 1537213"/>
              <a:gd name="connsiteX11-821" fmla="*/ 14849 w 551393"/>
              <a:gd name="connsiteY11-822" fmla="*/ 661371 h 1537213"/>
              <a:gd name="connsiteX12-823" fmla="*/ 135196 w 551393"/>
              <a:gd name="connsiteY12-824" fmla="*/ 649876 h 1537213"/>
              <a:gd name="connsiteX13-825" fmla="*/ 136154 w 551393"/>
              <a:gd name="connsiteY13-826" fmla="*/ 279493 h 1537213"/>
              <a:gd name="connsiteX14-827" fmla="*/ 25387 w 551393"/>
              <a:gd name="connsiteY14-828" fmla="*/ 16286 h 1537213"/>
              <a:gd name="connsiteX15-829" fmla="*/ 51851 w 551393"/>
              <a:gd name="connsiteY15-830" fmla="*/ 0 h 1537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141" y="connsiteY14-142"/>
              </a:cxn>
              <a:cxn ang="0">
                <a:pos x="connsiteX15-413" y="connsiteY15-414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/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73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219094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14766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1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0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03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8075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0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/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/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/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8" r:id="rId5"/>
    <p:sldLayoutId id="2147483719" r:id="rId6"/>
    <p:sldLayoutId id="2147483721" r:id="rId7"/>
    <p:sldLayoutId id="2147483738" r:id="rId8"/>
    <p:sldLayoutId id="2147483739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le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/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4386549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/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/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: Shape 30"/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/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/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/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/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-1" fmla="*/ 0 w 12175516"/>
                <a:gd name="connsiteY0-2" fmla="*/ 2899959 h 3789197"/>
                <a:gd name="connsiteX1-3" fmla="*/ 223805 w 12175516"/>
                <a:gd name="connsiteY1-4" fmla="*/ 2802955 h 3789197"/>
                <a:gd name="connsiteX2-5" fmla="*/ 244728 w 12175516"/>
                <a:gd name="connsiteY2-6" fmla="*/ 3170681 h 3789197"/>
                <a:gd name="connsiteX3-7" fmla="*/ 514182 w 12175516"/>
                <a:gd name="connsiteY3-8" fmla="*/ 3354543 h 3789197"/>
                <a:gd name="connsiteX4-9" fmla="*/ 883175 w 12175516"/>
                <a:gd name="connsiteY4-10" fmla="*/ 3190969 h 3789197"/>
                <a:gd name="connsiteX5-11" fmla="*/ 881273 w 12175516"/>
                <a:gd name="connsiteY5-12" fmla="*/ 3136444 h 3789197"/>
                <a:gd name="connsiteX6-13" fmla="*/ 880005 w 12175516"/>
                <a:gd name="connsiteY6-14" fmla="*/ 3135810 h 3789197"/>
                <a:gd name="connsiteX7-15" fmla="*/ 720869 w 12175516"/>
                <a:gd name="connsiteY7-16" fmla="*/ 3090161 h 3789197"/>
                <a:gd name="connsiteX8-17" fmla="*/ 657468 w 12175516"/>
                <a:gd name="connsiteY8-18" fmla="*/ 3059729 h 3789197"/>
                <a:gd name="connsiteX9-19" fmla="*/ 715797 w 12175516"/>
                <a:gd name="connsiteY9-20" fmla="*/ 3040709 h 3789197"/>
                <a:gd name="connsiteX10-21" fmla="*/ 925654 w 12175516"/>
                <a:gd name="connsiteY10-22" fmla="*/ 2825780 h 3789197"/>
                <a:gd name="connsiteX11-23" fmla="*/ 911072 w 12175516"/>
                <a:gd name="connsiteY11-24" fmla="*/ 2752235 h 3789197"/>
                <a:gd name="connsiteX12-25" fmla="*/ 881273 w 12175516"/>
                <a:gd name="connsiteY12-26" fmla="*/ 2698344 h 3789197"/>
                <a:gd name="connsiteX13-27" fmla="*/ 886979 w 12175516"/>
                <a:gd name="connsiteY13-28" fmla="*/ 2329350 h 3789197"/>
                <a:gd name="connsiteX14-29" fmla="*/ 916778 w 12175516"/>
                <a:gd name="connsiteY14-30" fmla="*/ 2283068 h 3789197"/>
                <a:gd name="connsiteX15-31" fmla="*/ 959890 w 12175516"/>
                <a:gd name="connsiteY15-32" fmla="*/ 2051020 h 3789197"/>
                <a:gd name="connsiteX16-33" fmla="*/ 984617 w 12175516"/>
                <a:gd name="connsiteY16-34" fmla="*/ 2022490 h 3789197"/>
                <a:gd name="connsiteX17-35" fmla="*/ 1185598 w 12175516"/>
                <a:gd name="connsiteY17-36" fmla="*/ 2080185 h 3789197"/>
                <a:gd name="connsiteX18-37" fmla="*/ 1386579 w 12175516"/>
                <a:gd name="connsiteY18-38" fmla="*/ 2137880 h 3789197"/>
                <a:gd name="connsiteX19-39" fmla="*/ 1392285 w 12175516"/>
                <a:gd name="connsiteY19-40" fmla="*/ 2175286 h 3789197"/>
                <a:gd name="connsiteX20-41" fmla="*/ 1305425 w 12175516"/>
                <a:gd name="connsiteY20-42" fmla="*/ 2394019 h 3789197"/>
                <a:gd name="connsiteX21-43" fmla="*/ 1306059 w 12175516"/>
                <a:gd name="connsiteY21-44" fmla="*/ 2449178 h 3789197"/>
                <a:gd name="connsiteX22-45" fmla="*/ 1114588 w 12175516"/>
                <a:gd name="connsiteY22-46" fmla="*/ 2764915 h 3789197"/>
                <a:gd name="connsiteX23-47" fmla="*/ 1056260 w 12175516"/>
                <a:gd name="connsiteY23-48" fmla="*/ 2793445 h 3789197"/>
                <a:gd name="connsiteX24-49" fmla="*/ 1004905 w 12175516"/>
                <a:gd name="connsiteY24-50" fmla="*/ 2847970 h 3789197"/>
                <a:gd name="connsiteX25-51" fmla="*/ 1068940 w 12175516"/>
                <a:gd name="connsiteY25-52" fmla="*/ 3141516 h 3789197"/>
                <a:gd name="connsiteX26-53" fmla="*/ 1068940 w 12175516"/>
                <a:gd name="connsiteY26-54" fmla="*/ 3141516 h 3789197"/>
                <a:gd name="connsiteX27-55" fmla="*/ 1108248 w 12175516"/>
                <a:gd name="connsiteY27-56" fmla="*/ 3188433 h 3789197"/>
                <a:gd name="connsiteX28-57" fmla="*/ 989689 w 12175516"/>
                <a:gd name="connsiteY28-58" fmla="*/ 3209355 h 3789197"/>
                <a:gd name="connsiteX29-59" fmla="*/ 1701047 w 12175516"/>
                <a:gd name="connsiteY29-60" fmla="*/ 2617824 h 3789197"/>
                <a:gd name="connsiteX30-61" fmla="*/ 1940069 w 12175516"/>
                <a:gd name="connsiteY30-62" fmla="*/ 2250099 h 3789197"/>
                <a:gd name="connsiteX31-63" fmla="*/ 1961625 w 12175516"/>
                <a:gd name="connsiteY31-64" fmla="*/ 2226641 h 3789197"/>
                <a:gd name="connsiteX32-65" fmla="*/ 1966697 w 12175516"/>
                <a:gd name="connsiteY32-66" fmla="*/ 2223471 h 3789197"/>
                <a:gd name="connsiteX33-67" fmla="*/ 1969867 w 12175516"/>
                <a:gd name="connsiteY33-68" fmla="*/ 2211424 h 3789197"/>
                <a:gd name="connsiteX34-69" fmla="*/ 1923584 w 12175516"/>
                <a:gd name="connsiteY34-70" fmla="*/ 2155632 h 3789197"/>
                <a:gd name="connsiteX35-71" fmla="*/ 1849405 w 12175516"/>
                <a:gd name="connsiteY35-72" fmla="*/ 2059896 h 3789197"/>
                <a:gd name="connsiteX36-73" fmla="*/ 1787906 w 12175516"/>
                <a:gd name="connsiteY36-74" fmla="*/ 1837993 h 3789197"/>
                <a:gd name="connsiteX37-75" fmla="*/ 1614188 w 12175516"/>
                <a:gd name="connsiteY37-76" fmla="*/ 1626234 h 3789197"/>
                <a:gd name="connsiteX38-77" fmla="*/ 1408135 w 12175516"/>
                <a:gd name="connsiteY38-78" fmla="*/ 1282601 h 3789197"/>
                <a:gd name="connsiteX39-79" fmla="*/ 1403063 w 12175516"/>
                <a:gd name="connsiteY39-80" fmla="*/ 1189402 h 3789197"/>
                <a:gd name="connsiteX40-81" fmla="*/ 1448711 w 12175516"/>
                <a:gd name="connsiteY40-82" fmla="*/ 1142485 h 3789197"/>
                <a:gd name="connsiteX41-83" fmla="*/ 1510844 w 12175516"/>
                <a:gd name="connsiteY41-84" fmla="*/ 1123465 h 3789197"/>
                <a:gd name="connsiteX42-85" fmla="*/ 1591364 w 12175516"/>
                <a:gd name="connsiteY42-86" fmla="*/ 1170381 h 3789197"/>
                <a:gd name="connsiteX43-87" fmla="*/ 1802489 w 12175516"/>
                <a:gd name="connsiteY43-88" fmla="*/ 1510844 h 3789197"/>
                <a:gd name="connsiteX44-89" fmla="*/ 1911538 w 12175516"/>
                <a:gd name="connsiteY44-90" fmla="*/ 1762546 h 3789197"/>
                <a:gd name="connsiteX45-91" fmla="*/ 2080819 w 12175516"/>
                <a:gd name="connsiteY45-92" fmla="*/ 1918512 h 3789197"/>
                <a:gd name="connsiteX46-93" fmla="*/ 2132174 w 12175516"/>
                <a:gd name="connsiteY46-94" fmla="*/ 2028196 h 3789197"/>
                <a:gd name="connsiteX47-95" fmla="*/ 2160704 w 12175516"/>
                <a:gd name="connsiteY47-96" fmla="*/ 2094767 h 3789197"/>
                <a:gd name="connsiteX48-97" fmla="*/ 2172750 w 12175516"/>
                <a:gd name="connsiteY48-98" fmla="*/ 2097937 h 3789197"/>
                <a:gd name="connsiteX49-99" fmla="*/ 2184162 w 12175516"/>
                <a:gd name="connsiteY49-100" fmla="*/ 2090963 h 3789197"/>
                <a:gd name="connsiteX50-101" fmla="*/ 2187966 w 12175516"/>
                <a:gd name="connsiteY50-102" fmla="*/ 2092231 h 3789197"/>
                <a:gd name="connsiteX51-103" fmla="*/ 2553790 w 12175516"/>
                <a:gd name="connsiteY51-104" fmla="*/ 2035804 h 3789197"/>
                <a:gd name="connsiteX52-105" fmla="*/ 2917077 w 12175516"/>
                <a:gd name="connsiteY52-106" fmla="*/ 2158168 h 3789197"/>
                <a:gd name="connsiteX53-107" fmla="*/ 3144687 w 12175516"/>
                <a:gd name="connsiteY53-108" fmla="*/ 2378803 h 3789197"/>
                <a:gd name="connsiteX54-109" fmla="*/ 3194139 w 12175516"/>
                <a:gd name="connsiteY54-110" fmla="*/ 2459956 h 3789197"/>
                <a:gd name="connsiteX55-111" fmla="*/ 2979844 w 12175516"/>
                <a:gd name="connsiteY55-112" fmla="*/ 3464227 h 3789197"/>
                <a:gd name="connsiteX56-113" fmla="*/ 2934196 w 12175516"/>
                <a:gd name="connsiteY56-114" fmla="*/ 3499098 h 3789197"/>
                <a:gd name="connsiteX57-115" fmla="*/ 2896789 w 12175516"/>
                <a:gd name="connsiteY57-116" fmla="*/ 3521922 h 3789197"/>
                <a:gd name="connsiteX58-117" fmla="*/ 2539208 w 12175516"/>
                <a:gd name="connsiteY58-118" fmla="*/ 3628435 h 3789197"/>
                <a:gd name="connsiteX59-119" fmla="*/ 2539208 w 12175516"/>
                <a:gd name="connsiteY59-120" fmla="*/ 3628435 h 3789197"/>
                <a:gd name="connsiteX60-121" fmla="*/ 1822777 w 12175516"/>
                <a:gd name="connsiteY60-122" fmla="*/ 3280998 h 3789197"/>
                <a:gd name="connsiteX61-123" fmla="*/ 1799953 w 12175516"/>
                <a:gd name="connsiteY61-124" fmla="*/ 3054023 h 3789197"/>
                <a:gd name="connsiteX62-125" fmla="*/ 1701681 w 12175516"/>
                <a:gd name="connsiteY62-126" fmla="*/ 2852408 h 3789197"/>
                <a:gd name="connsiteX63-127" fmla="*/ 1909002 w 12175516"/>
                <a:gd name="connsiteY63-128" fmla="*/ 2842898 h 3789197"/>
                <a:gd name="connsiteX64-129" fmla="*/ 2492291 w 12175516"/>
                <a:gd name="connsiteY64-130" fmla="*/ 2259609 h 3789197"/>
                <a:gd name="connsiteX65-131" fmla="*/ 3075580 w 12175516"/>
                <a:gd name="connsiteY65-132" fmla="*/ 2851774 h 3789197"/>
                <a:gd name="connsiteX66-133" fmla="*/ 2492925 w 12175516"/>
                <a:gd name="connsiteY66-134" fmla="*/ 3426820 h 3789197"/>
                <a:gd name="connsiteX67-135" fmla="*/ 1990155 w 12175516"/>
                <a:gd name="connsiteY67-136" fmla="*/ 3142150 h 3789197"/>
                <a:gd name="connsiteX68-137" fmla="*/ 3193505 w 12175516"/>
                <a:gd name="connsiteY68-138" fmla="*/ 3461691 h 3789197"/>
                <a:gd name="connsiteX69-139" fmla="*/ 3873797 w 12175516"/>
                <a:gd name="connsiteY69-140" fmla="*/ 3710856 h 3789197"/>
                <a:gd name="connsiteX70-141" fmla="*/ 3670914 w 12175516"/>
                <a:gd name="connsiteY70-142" fmla="*/ 3663306 h 3789197"/>
                <a:gd name="connsiteX71-143" fmla="*/ 3623998 w 12175516"/>
                <a:gd name="connsiteY71-144" fmla="*/ 3574544 h 3789197"/>
                <a:gd name="connsiteX72-145" fmla="*/ 3850973 w 12175516"/>
                <a:gd name="connsiteY72-146" fmla="*/ 2837826 h 3789197"/>
                <a:gd name="connsiteX73-147" fmla="*/ 3885843 w 12175516"/>
                <a:gd name="connsiteY73-148" fmla="*/ 2795981 h 3789197"/>
                <a:gd name="connsiteX74-149" fmla="*/ 3902962 w 12175516"/>
                <a:gd name="connsiteY74-150" fmla="*/ 2790909 h 3789197"/>
                <a:gd name="connsiteX75-151" fmla="*/ 4049418 w 12175516"/>
                <a:gd name="connsiteY75-152" fmla="*/ 2315402 h 3789197"/>
                <a:gd name="connsiteX76-153" fmla="*/ 3949879 w 12175516"/>
                <a:gd name="connsiteY76-154" fmla="*/ 2284970 h 3789197"/>
                <a:gd name="connsiteX77-155" fmla="*/ 3907400 w 12175516"/>
                <a:gd name="connsiteY77-156" fmla="*/ 2204451 h 3789197"/>
                <a:gd name="connsiteX78-157" fmla="*/ 4011377 w 12175516"/>
                <a:gd name="connsiteY78-158" fmla="*/ 1865889 h 3789197"/>
                <a:gd name="connsiteX79-159" fmla="*/ 4330284 w 12175516"/>
                <a:gd name="connsiteY79-160" fmla="*/ 1697243 h 3789197"/>
                <a:gd name="connsiteX80-161" fmla="*/ 4330284 w 12175516"/>
                <a:gd name="connsiteY80-162" fmla="*/ 1697243 h 3789197"/>
                <a:gd name="connsiteX81-163" fmla="*/ 4442504 w 12175516"/>
                <a:gd name="connsiteY81-164" fmla="*/ 1732114 h 3789197"/>
                <a:gd name="connsiteX82-165" fmla="*/ 4472936 w 12175516"/>
                <a:gd name="connsiteY82-166" fmla="*/ 1789808 h 3789197"/>
                <a:gd name="connsiteX83-167" fmla="*/ 4306826 w 12175516"/>
                <a:gd name="connsiteY83-168" fmla="*/ 2328082 h 3789197"/>
                <a:gd name="connsiteX84-169" fmla="*/ 4227575 w 12175516"/>
                <a:gd name="connsiteY84-170" fmla="*/ 2369927 h 3789197"/>
                <a:gd name="connsiteX85-171" fmla="*/ 4116623 w 12175516"/>
                <a:gd name="connsiteY85-172" fmla="*/ 2335690 h 3789197"/>
                <a:gd name="connsiteX86-173" fmla="*/ 3970167 w 12175516"/>
                <a:gd name="connsiteY86-174" fmla="*/ 2811197 h 3789197"/>
                <a:gd name="connsiteX87-175" fmla="*/ 3980945 w 12175516"/>
                <a:gd name="connsiteY87-176" fmla="*/ 2825146 h 3789197"/>
                <a:gd name="connsiteX88-177" fmla="*/ 3986017 w 12175516"/>
                <a:gd name="connsiteY88-178" fmla="*/ 2879036 h 3789197"/>
                <a:gd name="connsiteX89-179" fmla="*/ 3781232 w 12175516"/>
                <a:gd name="connsiteY89-180" fmla="*/ 3550452 h 3789197"/>
                <a:gd name="connsiteX90-181" fmla="*/ 3816737 w 12175516"/>
                <a:gd name="connsiteY90-182" fmla="*/ 3592931 h 3789197"/>
                <a:gd name="connsiteX91-183" fmla="*/ 4391783 w 12175516"/>
                <a:gd name="connsiteY91-184" fmla="*/ 3537138 h 3789197"/>
                <a:gd name="connsiteX92-185" fmla="*/ 5117090 w 12175516"/>
                <a:gd name="connsiteY92-186" fmla="*/ 3537772 h 3789197"/>
                <a:gd name="connsiteX93-187" fmla="*/ 5243892 w 12175516"/>
                <a:gd name="connsiteY93-188" fmla="*/ 3646187 h 3789197"/>
                <a:gd name="connsiteX94-189" fmla="*/ 5051153 w 12175516"/>
                <a:gd name="connsiteY94-190" fmla="*/ 3466129 h 3789197"/>
                <a:gd name="connsiteX95-191" fmla="*/ 4844466 w 12175516"/>
                <a:gd name="connsiteY95-192" fmla="*/ 3542844 h 3789197"/>
                <a:gd name="connsiteX96-193" fmla="*/ 4840662 w 12175516"/>
                <a:gd name="connsiteY96-194" fmla="*/ 3543478 h 3789197"/>
                <a:gd name="connsiteX97-195" fmla="*/ 4822275 w 12175516"/>
                <a:gd name="connsiteY97-196" fmla="*/ 3529530 h 3789197"/>
                <a:gd name="connsiteX98-197" fmla="*/ 4611784 w 12175516"/>
                <a:gd name="connsiteY98-198" fmla="*/ 3208721 h 3789197"/>
                <a:gd name="connsiteX99-199" fmla="*/ 4550920 w 12175516"/>
                <a:gd name="connsiteY99-200" fmla="*/ 2979844 h 3789197"/>
                <a:gd name="connsiteX100-201" fmla="*/ 4556625 w 12175516"/>
                <a:gd name="connsiteY100-202" fmla="*/ 2930391 h 3789197"/>
                <a:gd name="connsiteX101-203" fmla="*/ 5172883 w 12175516"/>
                <a:gd name="connsiteY101-204" fmla="*/ 2772523 h 3789197"/>
                <a:gd name="connsiteX102-205" fmla="*/ 5207753 w 12175516"/>
                <a:gd name="connsiteY102-206" fmla="*/ 2868892 h 3789197"/>
                <a:gd name="connsiteX103-207" fmla="*/ 5231211 w 12175516"/>
                <a:gd name="connsiteY103-208" fmla="*/ 2952582 h 3789197"/>
                <a:gd name="connsiteX104-209" fmla="*/ 5262278 w 12175516"/>
                <a:gd name="connsiteY104-210" fmla="*/ 3144686 h 3789197"/>
                <a:gd name="connsiteX105-211" fmla="*/ 5281298 w 12175516"/>
                <a:gd name="connsiteY105-212" fmla="*/ 3162438 h 3789197"/>
                <a:gd name="connsiteX106-213" fmla="*/ 5397322 w 12175516"/>
                <a:gd name="connsiteY106-214" fmla="*/ 3049585 h 3789197"/>
                <a:gd name="connsiteX107-215" fmla="*/ 5397322 w 12175516"/>
                <a:gd name="connsiteY107-216" fmla="*/ 3049585 h 3789197"/>
                <a:gd name="connsiteX108-217" fmla="*/ 5363085 w 12175516"/>
                <a:gd name="connsiteY108-218" fmla="*/ 2951947 h 3789197"/>
                <a:gd name="connsiteX109-219" fmla="*/ 5273056 w 12175516"/>
                <a:gd name="connsiteY109-220" fmla="*/ 2901227 h 3789197"/>
                <a:gd name="connsiteX110-221" fmla="*/ 5302221 w 12175516"/>
                <a:gd name="connsiteY110-222" fmla="*/ 2850506 h 3789197"/>
                <a:gd name="connsiteX111-223" fmla="*/ 5378936 w 12175516"/>
                <a:gd name="connsiteY111-224" fmla="*/ 2889181 h 3789197"/>
                <a:gd name="connsiteX112-225" fmla="*/ 5378936 w 12175516"/>
                <a:gd name="connsiteY112-226" fmla="*/ 2889181 h 3789197"/>
                <a:gd name="connsiteX113-227" fmla="*/ 5450579 w 12175516"/>
                <a:gd name="connsiteY113-228" fmla="*/ 3088259 h 3789197"/>
                <a:gd name="connsiteX114-229" fmla="*/ 5290174 w 12175516"/>
                <a:gd name="connsiteY114-230" fmla="*/ 3229009 h 3789197"/>
                <a:gd name="connsiteX115-231" fmla="*/ 5266716 w 12175516"/>
                <a:gd name="connsiteY115-232" fmla="*/ 3300652 h 3789197"/>
                <a:gd name="connsiteX116-233" fmla="*/ 5210923 w 12175516"/>
                <a:gd name="connsiteY116-234" fmla="*/ 3419212 h 3789197"/>
                <a:gd name="connsiteX117-235" fmla="*/ 5754903 w 12175516"/>
                <a:gd name="connsiteY117-236" fmla="*/ 3438232 h 3789197"/>
                <a:gd name="connsiteX118-237" fmla="*/ 5711157 w 12175516"/>
                <a:gd name="connsiteY118-238" fmla="*/ 2832754 h 3789197"/>
                <a:gd name="connsiteX119-239" fmla="*/ 5710522 w 12175516"/>
                <a:gd name="connsiteY119-240" fmla="*/ 2814367 h 3789197"/>
                <a:gd name="connsiteX120-241" fmla="*/ 5240088 w 12175516"/>
                <a:gd name="connsiteY120-242" fmla="*/ 1900126 h 3789197"/>
                <a:gd name="connsiteX121-243" fmla="*/ 5247062 w 12175516"/>
                <a:gd name="connsiteY121-244" fmla="*/ 1833555 h 3789197"/>
                <a:gd name="connsiteX122-245" fmla="*/ 5247062 w 12175516"/>
                <a:gd name="connsiteY122-246" fmla="*/ 1833555 h 3789197"/>
                <a:gd name="connsiteX123-247" fmla="*/ 5247062 w 12175516"/>
                <a:gd name="connsiteY123-248" fmla="*/ 1833555 h 3789197"/>
                <a:gd name="connsiteX124-249" fmla="*/ 5247062 w 12175516"/>
                <a:gd name="connsiteY124-250" fmla="*/ 1833555 h 3789197"/>
                <a:gd name="connsiteX125-251" fmla="*/ 5276226 w 12175516"/>
                <a:gd name="connsiteY125-252" fmla="*/ 1823411 h 3789197"/>
                <a:gd name="connsiteX126-253" fmla="*/ 5642684 w 12175516"/>
                <a:gd name="connsiteY126-254" fmla="*/ 1751768 h 3789197"/>
                <a:gd name="connsiteX127-255" fmla="*/ 5733981 w 12175516"/>
                <a:gd name="connsiteY127-256" fmla="*/ 1816437 h 3789197"/>
                <a:gd name="connsiteX128-257" fmla="*/ 6032599 w 12175516"/>
                <a:gd name="connsiteY128-258" fmla="*/ 2486585 h 3789197"/>
                <a:gd name="connsiteX129-259" fmla="*/ 6255137 w 12175516"/>
                <a:gd name="connsiteY129-260" fmla="*/ 2876500 h 3789197"/>
                <a:gd name="connsiteX130-261" fmla="*/ 6477674 w 12175516"/>
                <a:gd name="connsiteY130-262" fmla="*/ 3280364 h 3789197"/>
                <a:gd name="connsiteX131-263" fmla="*/ 6468164 w 12175516"/>
                <a:gd name="connsiteY131-264" fmla="*/ 3395754 h 3789197"/>
                <a:gd name="connsiteX132-265" fmla="*/ 6377500 w 12175516"/>
                <a:gd name="connsiteY132-266" fmla="*/ 3402728 h 3789197"/>
                <a:gd name="connsiteX133-267" fmla="*/ 6312197 w 12175516"/>
                <a:gd name="connsiteY133-268" fmla="*/ 3292410 h 3789197"/>
                <a:gd name="connsiteX134-269" fmla="*/ 6257673 w 12175516"/>
                <a:gd name="connsiteY134-270" fmla="*/ 3187165 h 3789197"/>
                <a:gd name="connsiteX135-271" fmla="*/ 6044012 w 12175516"/>
                <a:gd name="connsiteY135-272" fmla="*/ 2760477 h 3789197"/>
                <a:gd name="connsiteX136-273" fmla="*/ 5947642 w 12175516"/>
                <a:gd name="connsiteY136-274" fmla="*/ 2731946 h 3789197"/>
                <a:gd name="connsiteX137-275" fmla="*/ 5894385 w 12175516"/>
                <a:gd name="connsiteY137-276" fmla="*/ 2769987 h 3789197"/>
                <a:gd name="connsiteX138-277" fmla="*/ 5884875 w 12175516"/>
                <a:gd name="connsiteY138-278" fmla="*/ 2908201 h 3789197"/>
                <a:gd name="connsiteX139-279" fmla="*/ 5884875 w 12175516"/>
                <a:gd name="connsiteY139-280" fmla="*/ 2908201 h 3789197"/>
                <a:gd name="connsiteX140-281" fmla="*/ 6012311 w 12175516"/>
                <a:gd name="connsiteY140-282" fmla="*/ 2898057 h 3789197"/>
                <a:gd name="connsiteX141-283" fmla="*/ 6364186 w 12175516"/>
                <a:gd name="connsiteY141-284" fmla="*/ 2630505 h 3789197"/>
                <a:gd name="connsiteX142-285" fmla="*/ 6607012 w 12175516"/>
                <a:gd name="connsiteY142-286" fmla="*/ 2413040 h 3789197"/>
                <a:gd name="connsiteX143-287" fmla="*/ 6587992 w 12175516"/>
                <a:gd name="connsiteY143-288" fmla="*/ 3123130 h 3789197"/>
                <a:gd name="connsiteX144-289" fmla="*/ 6605109 w 12175516"/>
                <a:gd name="connsiteY144-290" fmla="*/ 3784402 h 3789197"/>
                <a:gd name="connsiteX145-291" fmla="*/ 6793411 w 12175516"/>
                <a:gd name="connsiteY145-292" fmla="*/ 3417944 h 3789197"/>
                <a:gd name="connsiteX146-293" fmla="*/ 6801019 w 12175516"/>
                <a:gd name="connsiteY146-294" fmla="*/ 2814367 h 3789197"/>
                <a:gd name="connsiteX147-295" fmla="*/ 6769318 w 12175516"/>
                <a:gd name="connsiteY147-296" fmla="*/ 2798517 h 3789197"/>
                <a:gd name="connsiteX148-297" fmla="*/ 6655830 w 12175516"/>
                <a:gd name="connsiteY148-298" fmla="*/ 3094600 h 3789197"/>
                <a:gd name="connsiteX149-299" fmla="*/ 6892950 w 12175516"/>
                <a:gd name="connsiteY149-300" fmla="*/ 3235984 h 3789197"/>
                <a:gd name="connsiteX150-301" fmla="*/ 6969031 w 12175516"/>
                <a:gd name="connsiteY150-302" fmla="*/ 3120594 h 3789197"/>
                <a:gd name="connsiteX151-303" fmla="*/ 6880270 w 12175516"/>
                <a:gd name="connsiteY151-304" fmla="*/ 2863186 h 3789197"/>
                <a:gd name="connsiteX152-305" fmla="*/ 7545346 w 12175516"/>
                <a:gd name="connsiteY152-306" fmla="*/ 1931826 h 3789197"/>
                <a:gd name="connsiteX153-307" fmla="*/ 8214859 w 12175516"/>
                <a:gd name="connsiteY153-308" fmla="*/ 2137246 h 3789197"/>
                <a:gd name="connsiteX154-309" fmla="*/ 8324543 w 12175516"/>
                <a:gd name="connsiteY154-310" fmla="*/ 2187332 h 3789197"/>
                <a:gd name="connsiteX155-311" fmla="*/ 8326445 w 12175516"/>
                <a:gd name="connsiteY155-312" fmla="*/ 2187332 h 3789197"/>
                <a:gd name="connsiteX156-313" fmla="*/ 8391114 w 12175516"/>
                <a:gd name="connsiteY156-314" fmla="*/ 2184162 h 3789197"/>
                <a:gd name="connsiteX157-315" fmla="*/ 8664372 w 12175516"/>
                <a:gd name="connsiteY157-316" fmla="*/ 2343933 h 3789197"/>
                <a:gd name="connsiteX158-317" fmla="*/ 8598435 w 12175516"/>
                <a:gd name="connsiteY158-318" fmla="*/ 2586124 h 3789197"/>
                <a:gd name="connsiteX159-319" fmla="*/ 8503333 w 12175516"/>
                <a:gd name="connsiteY159-320" fmla="*/ 2558228 h 3789197"/>
                <a:gd name="connsiteX160-321" fmla="*/ 8396186 w 12175516"/>
                <a:gd name="connsiteY160-322" fmla="*/ 2281166 h 3789197"/>
                <a:gd name="connsiteX161-323" fmla="*/ 8346100 w 12175516"/>
                <a:gd name="connsiteY161-324" fmla="*/ 2298284 h 3789197"/>
                <a:gd name="connsiteX162-325" fmla="*/ 8462757 w 12175516"/>
                <a:gd name="connsiteY162-326" fmla="*/ 2620360 h 3789197"/>
                <a:gd name="connsiteX163-327" fmla="*/ 7793243 w 12175516"/>
                <a:gd name="connsiteY163-328" fmla="*/ 3514314 h 3789197"/>
                <a:gd name="connsiteX164-329" fmla="*/ 7215027 w 12175516"/>
                <a:gd name="connsiteY164-330" fmla="*/ 3391316 h 3789197"/>
                <a:gd name="connsiteX165-331" fmla="*/ 7161136 w 12175516"/>
                <a:gd name="connsiteY165-332" fmla="*/ 3208087 h 3789197"/>
                <a:gd name="connsiteX166-333" fmla="*/ 7381137 w 12175516"/>
                <a:gd name="connsiteY166-334" fmla="*/ 3231546 h 3789197"/>
                <a:gd name="connsiteX167-335" fmla="*/ 7271454 w 12175516"/>
                <a:gd name="connsiteY167-336" fmla="*/ 3098404 h 3789197"/>
                <a:gd name="connsiteX168-337" fmla="*/ 7116755 w 12175516"/>
                <a:gd name="connsiteY168-338" fmla="*/ 2812465 h 3789197"/>
                <a:gd name="connsiteX169-339" fmla="*/ 7594164 w 12175516"/>
                <a:gd name="connsiteY169-340" fmla="*/ 2169580 h 3789197"/>
                <a:gd name="connsiteX170-341" fmla="*/ 8223736 w 12175516"/>
                <a:gd name="connsiteY170-342" fmla="*/ 2643819 h 3789197"/>
                <a:gd name="connsiteX171-343" fmla="*/ 7757739 w 12175516"/>
                <a:gd name="connsiteY171-344" fmla="*/ 3277194 h 3789197"/>
                <a:gd name="connsiteX172-345" fmla="*/ 7543443 w 12175516"/>
                <a:gd name="connsiteY172-346" fmla="*/ 3180191 h 3789197"/>
                <a:gd name="connsiteX173-347" fmla="*/ 8405696 w 12175516"/>
                <a:gd name="connsiteY173-348" fmla="*/ 3544746 h 3789197"/>
                <a:gd name="connsiteX174-349" fmla="*/ 9238150 w 12175516"/>
                <a:gd name="connsiteY174-350" fmla="*/ 3310797 h 3789197"/>
                <a:gd name="connsiteX175-351" fmla="*/ 8963624 w 12175516"/>
                <a:gd name="connsiteY175-352" fmla="*/ 3078115 h 3789197"/>
                <a:gd name="connsiteX176-353" fmla="*/ 9846166 w 12175516"/>
                <a:gd name="connsiteY176-354" fmla="*/ 3491489 h 3789197"/>
                <a:gd name="connsiteX177-355" fmla="*/ 10123227 w 12175516"/>
                <a:gd name="connsiteY177-356" fmla="*/ 3303189 h 3789197"/>
                <a:gd name="connsiteX178-357" fmla="*/ 9983111 w 12175516"/>
                <a:gd name="connsiteY178-358" fmla="*/ 3224571 h 3789197"/>
                <a:gd name="connsiteX179-359" fmla="*/ 9958385 w 12175516"/>
                <a:gd name="connsiteY179-360" fmla="*/ 3260076 h 3789197"/>
                <a:gd name="connsiteX180-361" fmla="*/ 9991354 w 12175516"/>
                <a:gd name="connsiteY180-362" fmla="*/ 3328549 h 3789197"/>
                <a:gd name="connsiteX181-363" fmla="*/ 10026224 w 12175516"/>
                <a:gd name="connsiteY181-364" fmla="*/ 3360883 h 3789197"/>
                <a:gd name="connsiteX182-365" fmla="*/ 10198675 w 12175516"/>
                <a:gd name="connsiteY182-366" fmla="*/ 3554890 h 3789197"/>
                <a:gd name="connsiteX183-367" fmla="*/ 10198041 w 12175516"/>
                <a:gd name="connsiteY183-368" fmla="*/ 3625899 h 3789197"/>
                <a:gd name="connsiteX184-369" fmla="*/ 10148588 w 12175516"/>
                <a:gd name="connsiteY184-370" fmla="*/ 3661404 h 3789197"/>
                <a:gd name="connsiteX185-371" fmla="*/ 10110547 w 12175516"/>
                <a:gd name="connsiteY185-372" fmla="*/ 3653162 h 3789197"/>
                <a:gd name="connsiteX186-373" fmla="*/ 9955849 w 12175516"/>
                <a:gd name="connsiteY186-374" fmla="*/ 3462325 h 3789197"/>
                <a:gd name="connsiteX187-375" fmla="*/ 9858212 w 12175516"/>
                <a:gd name="connsiteY187-376" fmla="*/ 3343131 h 3789197"/>
                <a:gd name="connsiteX188-377" fmla="*/ 9839192 w 12175516"/>
                <a:gd name="connsiteY188-378" fmla="*/ 3345667 h 3789197"/>
                <a:gd name="connsiteX189-379" fmla="*/ 9733312 w 12175516"/>
                <a:gd name="connsiteY189-380" fmla="*/ 3324111 h 3789197"/>
                <a:gd name="connsiteX190-381" fmla="*/ 8944604 w 12175516"/>
                <a:gd name="connsiteY190-382" fmla="*/ 2362319 h 3789197"/>
                <a:gd name="connsiteX191-383" fmla="*/ 8948408 w 12175516"/>
                <a:gd name="connsiteY191-384" fmla="*/ 2257707 h 3789197"/>
                <a:gd name="connsiteX192-385" fmla="*/ 8953480 w 12175516"/>
                <a:gd name="connsiteY192-386" fmla="*/ 2239955 h 3789197"/>
                <a:gd name="connsiteX193-387" fmla="*/ 8850771 w 12175516"/>
                <a:gd name="connsiteY193-388" fmla="*/ 2116323 h 3789197"/>
                <a:gd name="connsiteX194-389" fmla="*/ 8827947 w 12175516"/>
                <a:gd name="connsiteY194-390" fmla="*/ 2094133 h 3789197"/>
                <a:gd name="connsiteX195-391" fmla="*/ 8732845 w 12175516"/>
                <a:gd name="connsiteY195-392" fmla="*/ 1974305 h 3789197"/>
                <a:gd name="connsiteX196-393" fmla="*/ 8693536 w 12175516"/>
                <a:gd name="connsiteY196-394" fmla="*/ 1924852 h 3789197"/>
                <a:gd name="connsiteX197-395" fmla="*/ 8693536 w 12175516"/>
                <a:gd name="connsiteY197-396" fmla="*/ 1924852 h 3789197"/>
                <a:gd name="connsiteX198-397" fmla="*/ 8764546 w 12175516"/>
                <a:gd name="connsiteY198-398" fmla="*/ 1841797 h 3789197"/>
                <a:gd name="connsiteX199-399" fmla="*/ 8817168 w 12175516"/>
                <a:gd name="connsiteY199-400" fmla="*/ 1870328 h 3789197"/>
                <a:gd name="connsiteX200-401" fmla="*/ 8937630 w 12175516"/>
                <a:gd name="connsiteY200-402" fmla="*/ 2016784 h 3789197"/>
                <a:gd name="connsiteX201-403" fmla="*/ 8958552 w 12175516"/>
                <a:gd name="connsiteY201-404" fmla="*/ 2068138 h 3789197"/>
                <a:gd name="connsiteX202-405" fmla="*/ 8983913 w 12175516"/>
                <a:gd name="connsiteY202-406" fmla="*/ 2099205 h 3789197"/>
                <a:gd name="connsiteX203-407" fmla="*/ 9052385 w 12175516"/>
                <a:gd name="connsiteY203-408" fmla="*/ 2152462 h 3789197"/>
                <a:gd name="connsiteX204-409" fmla="*/ 9075210 w 12175516"/>
                <a:gd name="connsiteY204-410" fmla="*/ 2146756 h 3789197"/>
                <a:gd name="connsiteX205-411" fmla="*/ 9156997 w 12175516"/>
                <a:gd name="connsiteY205-412" fmla="*/ 2154998 h 3789197"/>
                <a:gd name="connsiteX206-413" fmla="*/ 9202646 w 12175516"/>
                <a:gd name="connsiteY206-414" fmla="*/ 2208888 h 3789197"/>
                <a:gd name="connsiteX207-415" fmla="*/ 9952679 w 12175516"/>
                <a:gd name="connsiteY207-416" fmla="*/ 3123764 h 3789197"/>
                <a:gd name="connsiteX208-417" fmla="*/ 10380001 w 12175516"/>
                <a:gd name="connsiteY208-418" fmla="*/ 3002034 h 3789197"/>
                <a:gd name="connsiteX209-419" fmla="*/ 10308359 w 12175516"/>
                <a:gd name="connsiteY209-420" fmla="*/ 3294947 h 3789197"/>
                <a:gd name="connsiteX210-421" fmla="*/ 10492855 w 12175516"/>
                <a:gd name="connsiteY210-422" fmla="*/ 3492758 h 3789197"/>
                <a:gd name="connsiteX211-423" fmla="*/ 10496659 w 12175516"/>
                <a:gd name="connsiteY211-424" fmla="*/ 3496561 h 3789197"/>
                <a:gd name="connsiteX212-425" fmla="*/ 10877065 w 12175516"/>
                <a:gd name="connsiteY212-426" fmla="*/ 3542210 h 3789197"/>
                <a:gd name="connsiteX213-427" fmla="*/ 10670378 w 12175516"/>
                <a:gd name="connsiteY213-428" fmla="*/ 3281632 h 3789197"/>
                <a:gd name="connsiteX214-429" fmla="*/ 10713490 w 12175516"/>
                <a:gd name="connsiteY214-430" fmla="*/ 3050219 h 3789197"/>
                <a:gd name="connsiteX215-431" fmla="*/ 10220865 w 12175516"/>
                <a:gd name="connsiteY215-432" fmla="*/ 1840529 h 3789197"/>
                <a:gd name="connsiteX216-433" fmla="*/ 10155562 w 12175516"/>
                <a:gd name="connsiteY216-434" fmla="*/ 1694707 h 3789197"/>
                <a:gd name="connsiteX217-435" fmla="*/ 9991988 w 12175516"/>
                <a:gd name="connsiteY217-436" fmla="*/ 1758742 h 3789197"/>
                <a:gd name="connsiteX218-437" fmla="*/ 9723168 w 12175516"/>
                <a:gd name="connsiteY218-438" fmla="*/ 1839895 h 3789197"/>
                <a:gd name="connsiteX219-439" fmla="*/ 9264778 w 12175516"/>
                <a:gd name="connsiteY219-440" fmla="*/ 1670615 h 3789197"/>
                <a:gd name="connsiteX220-441" fmla="*/ 8924316 w 12175516"/>
                <a:gd name="connsiteY220-442" fmla="*/ 1289575 h 3789197"/>
                <a:gd name="connsiteX221-443" fmla="*/ 8982644 w 12175516"/>
                <a:gd name="connsiteY221-444" fmla="*/ 1257241 h 3789197"/>
                <a:gd name="connsiteX222-445" fmla="*/ 8964893 w 12175516"/>
                <a:gd name="connsiteY222-446" fmla="*/ 1226808 h 3789197"/>
                <a:gd name="connsiteX223-447" fmla="*/ 9082818 w 12175516"/>
                <a:gd name="connsiteY223-448" fmla="*/ 1200180 h 3789197"/>
                <a:gd name="connsiteX224-449" fmla="*/ 9122761 w 12175516"/>
                <a:gd name="connsiteY224-450" fmla="*/ 1186865 h 3789197"/>
                <a:gd name="connsiteX225-451" fmla="*/ 9122761 w 12175516"/>
                <a:gd name="connsiteY225-452" fmla="*/ 1186865 h 3789197"/>
                <a:gd name="connsiteX226-453" fmla="*/ 9176017 w 12175516"/>
                <a:gd name="connsiteY226-454" fmla="*/ 1217932 h 3789197"/>
                <a:gd name="connsiteX227-455" fmla="*/ 9415673 w 12175516"/>
                <a:gd name="connsiteY227-456" fmla="*/ 1377068 h 3789197"/>
                <a:gd name="connsiteX228-457" fmla="*/ 9224836 w 12175516"/>
                <a:gd name="connsiteY228-458" fmla="*/ 1501334 h 3789197"/>
                <a:gd name="connsiteX229-459" fmla="*/ 9846166 w 12175516"/>
                <a:gd name="connsiteY229-460" fmla="*/ 1595801 h 3789197"/>
                <a:gd name="connsiteX230-461" fmla="*/ 9880402 w 12175516"/>
                <a:gd name="connsiteY230-462" fmla="*/ 1588193 h 3789197"/>
                <a:gd name="connsiteX231-463" fmla="*/ 9847433 w 12175516"/>
                <a:gd name="connsiteY231-464" fmla="*/ 1560297 h 3789197"/>
                <a:gd name="connsiteX232-465" fmla="*/ 9295845 w 12175516"/>
                <a:gd name="connsiteY232-466" fmla="*/ 1493726 h 3789197"/>
                <a:gd name="connsiteX233-467" fmla="*/ 9758672 w 12175516"/>
                <a:gd name="connsiteY233-468" fmla="*/ 1381506 h 3789197"/>
                <a:gd name="connsiteX234-469" fmla="*/ 10018616 w 12175516"/>
                <a:gd name="connsiteY234-470" fmla="*/ 1250266 h 3789197"/>
                <a:gd name="connsiteX235-471" fmla="*/ 9803053 w 12175516"/>
                <a:gd name="connsiteY235-472" fmla="*/ 1185597 h 3789197"/>
                <a:gd name="connsiteX236-473" fmla="*/ 9783398 w 12175516"/>
                <a:gd name="connsiteY236-474" fmla="*/ 1183695 h 3789197"/>
                <a:gd name="connsiteX237-475" fmla="*/ 9792909 w 12175516"/>
                <a:gd name="connsiteY237-476" fmla="*/ 1287673 h 3789197"/>
                <a:gd name="connsiteX238-477" fmla="*/ 9876598 w 12175516"/>
                <a:gd name="connsiteY238-478" fmla="*/ 1080986 h 3789197"/>
                <a:gd name="connsiteX239-479" fmla="*/ 8814632 w 12175516"/>
                <a:gd name="connsiteY239-480" fmla="*/ 1078450 h 3789197"/>
                <a:gd name="connsiteX240-481" fmla="*/ 8767081 w 12175516"/>
                <a:gd name="connsiteY240-482" fmla="*/ 1030265 h 3789197"/>
                <a:gd name="connsiteX241-483" fmla="*/ 8814632 w 12175516"/>
                <a:gd name="connsiteY241-484" fmla="*/ 982080 h 3789197"/>
                <a:gd name="connsiteX242-485" fmla="*/ 9830315 w 12175516"/>
                <a:gd name="connsiteY242-486" fmla="*/ 964328 h 3789197"/>
                <a:gd name="connsiteX243-487" fmla="*/ 9772621 w 12175516"/>
                <a:gd name="connsiteY243-488" fmla="*/ 912339 h 3789197"/>
                <a:gd name="connsiteX244-489" fmla="*/ 8834287 w 12175516"/>
                <a:gd name="connsiteY244-490" fmla="*/ 912339 h 3789197"/>
                <a:gd name="connsiteX245-491" fmla="*/ 8883105 w 12175516"/>
                <a:gd name="connsiteY245-492" fmla="*/ 789342 h 3789197"/>
                <a:gd name="connsiteX246-493" fmla="*/ 9258438 w 12175516"/>
                <a:gd name="connsiteY246-494" fmla="*/ 365823 h 3789197"/>
                <a:gd name="connsiteX247-495" fmla="*/ 9678153 w 12175516"/>
                <a:gd name="connsiteY247-496" fmla="*/ 230779 h 3789197"/>
                <a:gd name="connsiteX248-497" fmla="*/ 9709854 w 12175516"/>
                <a:gd name="connsiteY248-498" fmla="*/ 229511 h 3789197"/>
                <a:gd name="connsiteX249-499" fmla="*/ 9709854 w 12175516"/>
                <a:gd name="connsiteY249-500" fmla="*/ 159136 h 3789197"/>
                <a:gd name="connsiteX250-501" fmla="*/ 9695905 w 12175516"/>
                <a:gd name="connsiteY250-502" fmla="*/ 159136 h 3789197"/>
                <a:gd name="connsiteX251-503" fmla="*/ 9627432 w 12175516"/>
                <a:gd name="connsiteY251-504" fmla="*/ 90029 h 3789197"/>
                <a:gd name="connsiteX252-505" fmla="*/ 9627432 w 12175516"/>
                <a:gd name="connsiteY252-506" fmla="*/ 69107 h 3789197"/>
                <a:gd name="connsiteX253-507" fmla="*/ 9695905 w 12175516"/>
                <a:gd name="connsiteY253-508" fmla="*/ 0 h 3789197"/>
                <a:gd name="connsiteX254-509" fmla="*/ 9903860 w 12175516"/>
                <a:gd name="connsiteY254-510" fmla="*/ 0 h 3789197"/>
                <a:gd name="connsiteX255-511" fmla="*/ 9903860 w 12175516"/>
                <a:gd name="connsiteY255-512" fmla="*/ 0 h 3789197"/>
                <a:gd name="connsiteX256-513" fmla="*/ 9972334 w 12175516"/>
                <a:gd name="connsiteY256-514" fmla="*/ 69107 h 3789197"/>
                <a:gd name="connsiteX257-515" fmla="*/ 9972334 w 12175516"/>
                <a:gd name="connsiteY257-516" fmla="*/ 90029 h 3789197"/>
                <a:gd name="connsiteX258-517" fmla="*/ 9903860 w 12175516"/>
                <a:gd name="connsiteY258-518" fmla="*/ 159136 h 3789197"/>
                <a:gd name="connsiteX259-519" fmla="*/ 9889912 w 12175516"/>
                <a:gd name="connsiteY259-520" fmla="*/ 159136 h 3789197"/>
                <a:gd name="connsiteX260-521" fmla="*/ 9889912 w 12175516"/>
                <a:gd name="connsiteY260-522" fmla="*/ 234583 h 3789197"/>
                <a:gd name="connsiteX261-523" fmla="*/ 9972334 w 12175516"/>
                <a:gd name="connsiteY261-524" fmla="*/ 241558 h 3789197"/>
                <a:gd name="connsiteX262-525" fmla="*/ 10341327 w 12175516"/>
                <a:gd name="connsiteY262-526" fmla="*/ 368993 h 3789197"/>
                <a:gd name="connsiteX263-527" fmla="*/ 10750263 w 12175516"/>
                <a:gd name="connsiteY263-528" fmla="*/ 886345 h 3789197"/>
                <a:gd name="connsiteX264-529" fmla="*/ 10750897 w 12175516"/>
                <a:gd name="connsiteY264-530" fmla="*/ 914875 h 3789197"/>
                <a:gd name="connsiteX265-531" fmla="*/ 10750897 w 12175516"/>
                <a:gd name="connsiteY265-532" fmla="*/ 914875 h 3789197"/>
                <a:gd name="connsiteX266-533" fmla="*/ 9943168 w 12175516"/>
                <a:gd name="connsiteY266-534" fmla="*/ 919314 h 3789197"/>
                <a:gd name="connsiteX267-535" fmla="*/ 9927318 w 12175516"/>
                <a:gd name="connsiteY267-536" fmla="*/ 958622 h 3789197"/>
                <a:gd name="connsiteX268-537" fmla="*/ 10784499 w 12175516"/>
                <a:gd name="connsiteY268-538" fmla="*/ 984616 h 3789197"/>
                <a:gd name="connsiteX269-539" fmla="*/ 10784499 w 12175516"/>
                <a:gd name="connsiteY269-540" fmla="*/ 984616 h 3789197"/>
                <a:gd name="connsiteX270-541" fmla="*/ 10832050 w 12175516"/>
                <a:gd name="connsiteY270-542" fmla="*/ 1032801 h 3789197"/>
                <a:gd name="connsiteX271-543" fmla="*/ 10784499 w 12175516"/>
                <a:gd name="connsiteY271-544" fmla="*/ 1080986 h 3789197"/>
                <a:gd name="connsiteX272-545" fmla="*/ 10115619 w 12175516"/>
                <a:gd name="connsiteY272-546" fmla="*/ 1108882 h 3789197"/>
                <a:gd name="connsiteX273-547" fmla="*/ 10286802 w 12175516"/>
                <a:gd name="connsiteY273-548" fmla="*/ 1162773 h 3789197"/>
                <a:gd name="connsiteX274-549" fmla="*/ 10651357 w 12175516"/>
                <a:gd name="connsiteY274-550" fmla="*/ 1495628 h 3789197"/>
                <a:gd name="connsiteX275-551" fmla="*/ 11325309 w 12175516"/>
                <a:gd name="connsiteY275-552" fmla="*/ 2536671 h 3789197"/>
                <a:gd name="connsiteX276-553" fmla="*/ 11568769 w 12175516"/>
                <a:gd name="connsiteY276-554" fmla="*/ 2583588 h 3789197"/>
                <a:gd name="connsiteX277-555" fmla="*/ 11687963 w 12175516"/>
                <a:gd name="connsiteY277-556" fmla="*/ 2856846 h 3789197"/>
                <a:gd name="connsiteX278-557" fmla="*/ 11880067 w 12175516"/>
                <a:gd name="connsiteY278-558" fmla="*/ 3051487 h 3789197"/>
                <a:gd name="connsiteX279-559" fmla="*/ 11978973 w 12175516"/>
                <a:gd name="connsiteY279-560" fmla="*/ 3282900 h 3789197"/>
                <a:gd name="connsiteX280-561" fmla="*/ 12175516 w 12175516"/>
                <a:gd name="connsiteY280-562" fmla="*/ 3417310 h 378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/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-148" y="4702583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SSPICE IT!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294967295"/>
          </p:nvPr>
        </p:nvSpPr>
        <p:spPr>
          <a:xfrm>
            <a:off x="-148" y="5463437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Format </a:t>
            </a:r>
            <a:r>
              <a:rPr lang="en-US" altLang="ko-KR" smtClean="0">
                <a:solidFill>
                  <a:schemeClr val="bg1"/>
                </a:solidFill>
              </a:rPr>
              <a:t>Esercizio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finale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8" y="409336"/>
            <a:ext cx="2545600" cy="569269"/>
          </a:xfrm>
          <a:prstGeom prst="rect">
            <a:avLst/>
          </a:prstGeom>
        </p:spPr>
      </p:pic>
      <p:pic>
        <p:nvPicPr>
          <p:cNvPr id="3" name="Image 2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76DA27C5-0F75-19C9-4C6D-233918904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115802"/>
            <a:ext cx="1374140" cy="115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ABEB-2EA1-D92B-55AA-86F1BA2C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3A18-03AA-0CDA-33E5-2F8CD1FA2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La nostra vision a </a:t>
            </a:r>
            <a:r>
              <a:rPr lang="en-US" dirty="0" err="1">
                <a:cs typeface="Arial"/>
              </a:rPr>
              <a:t>lungo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termine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21916-88EA-1898-145F-EC2A066FD000}"/>
              </a:ext>
            </a:extLst>
          </p:cNvPr>
          <p:cNvSpPr txBox="1"/>
          <p:nvPr/>
        </p:nvSpPr>
        <p:spPr>
          <a:xfrm>
            <a:off x="286953" y="1919965"/>
            <a:ext cx="6103854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Visibilità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lungo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termine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Opportunità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crescita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41C7-9AC3-35B1-28A0-F1AD75B7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84592-F875-6804-8163-F133B40F7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8936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Le </a:t>
            </a:r>
            <a:r>
              <a:rPr lang="en-US" dirty="0" err="1">
                <a:cs typeface="Arial"/>
              </a:rPr>
              <a:t>nostre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risorse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finanziarie</a:t>
            </a:r>
            <a:endParaRPr lang="it-IT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81C4E63-E0DE-16DC-A9FE-C20E0EF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96290"/>
              </p:ext>
            </p:extLst>
          </p:nvPr>
        </p:nvGraphicFramePr>
        <p:xfrm>
          <a:off x="2032000" y="1560914"/>
          <a:ext cx="8128000" cy="446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8918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9932699"/>
                    </a:ext>
                  </a:extLst>
                </a:gridCol>
              </a:tblGrid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Investimenti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iniziali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1786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Costi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del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personale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5632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Tariffe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prezzi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9458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Spese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di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gestione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69564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Ricavi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delle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vendite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07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Conto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profitti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perdite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0126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Fattibilità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economica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cs typeface="Arial"/>
              </a:rPr>
              <a:t>Una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mappa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sostenibile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della</a:t>
            </a:r>
            <a:r>
              <a:rPr lang="en-US" dirty="0">
                <a:cs typeface="Arial"/>
              </a:rPr>
              <a:t> nostra area</a:t>
            </a:r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3C8A1D-C561-3C19-A42E-EED5B6566FCD}"/>
              </a:ext>
            </a:extLst>
          </p:cNvPr>
          <p:cNvSpPr txBox="1"/>
          <p:nvPr/>
        </p:nvSpPr>
        <p:spPr>
          <a:xfrm>
            <a:off x="323529" y="1584085"/>
            <a:ext cx="5587077" cy="30559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organizzazioni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no-profit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tematiche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sostenibilità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Enti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locali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legati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alla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sostenibilità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Altre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attività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commerciali</a:t>
            </a:r>
            <a:r>
              <a:rPr lang="en-US" kern="100" dirty="0"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(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sostenibili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e non)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collegate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alle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vostre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attività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(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poten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ziali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partner o competitor)</a:t>
            </a:r>
            <a:endParaRPr lang="fr-BE" sz="1800" kern="100" dirty="0">
              <a:effectLst/>
              <a:latin typeface="Verdana"/>
              <a:ea typeface="Calibri"/>
              <a:cs typeface="Times New Roman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34788-14C6-8559-5CE7-E09345C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6" y="1584085"/>
            <a:ext cx="4944636" cy="2742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57F648-64B6-21DF-3B89-CF6DA272429A}"/>
              </a:ext>
            </a:extLst>
          </p:cNvPr>
          <p:cNvSpPr txBox="1"/>
          <p:nvPr/>
        </p:nvSpPr>
        <p:spPr>
          <a:xfrm>
            <a:off x="6281396" y="4624148"/>
            <a:ext cx="4944636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2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mappa</a:t>
            </a:r>
            <a:r>
              <a:rPr lang="en-US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US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sostenibilità</a:t>
            </a:r>
            <a:r>
              <a:rPr lang="en-US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US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unicipalità</a:t>
            </a:r>
            <a:r>
              <a:rPr lang="en-US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Uccle, </a:t>
            </a:r>
            <a:r>
              <a:rPr lang="en-US" sz="12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Bruxelles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: </a:t>
            </a:r>
            <a:r>
              <a:rPr lang="en-US" sz="1200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Municipalità</a:t>
            </a: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di Uccle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cs typeface="Arial"/>
              </a:rPr>
              <a:t>Un’analisi</a:t>
            </a:r>
            <a:r>
              <a:rPr lang="en-US" dirty="0">
                <a:cs typeface="Arial"/>
              </a:rPr>
              <a:t> SWOT del </a:t>
            </a:r>
            <a:r>
              <a:rPr lang="en-US" dirty="0" err="1">
                <a:cs typeface="Arial"/>
              </a:rPr>
              <a:t>nostro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lavoro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669486-1AAD-F804-943F-A9001B9F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38817"/>
              </p:ext>
            </p:extLst>
          </p:nvPr>
        </p:nvGraphicFramePr>
        <p:xfrm>
          <a:off x="1263191" y="1477652"/>
          <a:ext cx="9511646" cy="49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23">
                  <a:extLst>
                    <a:ext uri="{9D8B030D-6E8A-4147-A177-3AD203B41FA5}">
                      <a16:colId xmlns:a16="http://schemas.microsoft.com/office/drawing/2014/main" val="4131798622"/>
                    </a:ext>
                  </a:extLst>
                </a:gridCol>
                <a:gridCol w="4755823">
                  <a:extLst>
                    <a:ext uri="{9D8B030D-6E8A-4147-A177-3AD203B41FA5}">
                      <a16:colId xmlns:a16="http://schemas.microsoft.com/office/drawing/2014/main" val="2724162434"/>
                    </a:ext>
                  </a:extLst>
                </a:gridCol>
              </a:tblGrid>
              <a:tr h="24640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Punti</a:t>
                      </a:r>
                      <a:r>
                        <a:rPr lang="fr-FR" sz="2400" dirty="0"/>
                        <a:t> di </a:t>
                      </a:r>
                      <a:r>
                        <a:rPr lang="fr-FR" sz="2400" dirty="0" err="1"/>
                        <a:t>forza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Debolezze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21874"/>
                  </a:ext>
                </a:extLst>
              </a:tr>
              <a:tr h="247792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Opportunità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Minacce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E031-51B8-4375-CC31-75A0C209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8FF58-A69C-704E-8B90-0476F04AB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La nostra </a:t>
            </a:r>
            <a:r>
              <a:rPr lang="en-US" dirty="0" err="1">
                <a:cs typeface="Arial"/>
              </a:rPr>
              <a:t>offerta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alimentare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sostenibile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9F968-E8CC-6F30-4173-F63740ED1009}"/>
              </a:ext>
            </a:extLst>
          </p:cNvPr>
          <p:cNvSpPr txBox="1"/>
          <p:nvPr/>
        </p:nvSpPr>
        <p:spPr>
          <a:xfrm>
            <a:off x="286952" y="1919965"/>
            <a:ext cx="8978967" cy="33416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 err="1">
                <a:effectLst/>
                <a:latin typeface="Verdana"/>
                <a:ea typeface="Calibri"/>
                <a:cs typeface="Times New Roman"/>
              </a:rPr>
              <a:t>Progettare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un'offerta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alimentare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che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possa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essere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inclusa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nella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vostra</a:t>
            </a:r>
            <a:r>
              <a:rPr lang="en-US" i="1" dirty="0">
                <a:latin typeface="Verdana"/>
                <a:ea typeface="Calibri"/>
                <a:cs typeface="Times New Roman"/>
              </a:rPr>
              <a:t> impresa,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che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tenga</a:t>
            </a:r>
            <a:r>
              <a:rPr lang="en-US" i="1" dirty="0">
                <a:latin typeface="Verdana"/>
                <a:ea typeface="Calibri"/>
                <a:cs typeface="Times New Roman"/>
              </a:rPr>
              <a:t> in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considerazione</a:t>
            </a: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:</a:t>
            </a:r>
            <a:endParaRPr lang="fr-BE" sz="1800">
              <a:effectLst/>
              <a:latin typeface="Verdan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ostenibilità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rifiuti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Tecnologie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e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processi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di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cottura</a:t>
            </a:r>
            <a:r>
              <a:rPr lang="en-US" kern="100" dirty="0">
                <a:latin typeface="Verdana"/>
                <a:ea typeface="Calibri"/>
                <a:cs typeface="Times New Roman"/>
              </a:rPr>
              <a:t>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innovativi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;</a:t>
            </a:r>
            <a:endParaRPr lang="fr-BE" sz="1800" kern="100" dirty="0">
              <a:effectLst/>
              <a:latin typeface="Verdan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Schede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tecniche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di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ricette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(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vedi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il Modulo 2 per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questo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particolare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aspetto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).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Punto bonus se </a:t>
            </a:r>
            <a:r>
              <a:rPr lang="en-US" sz="1800" i="1" dirty="0" err="1">
                <a:effectLst/>
                <a:latin typeface="Verdana"/>
                <a:ea typeface="Calibri"/>
                <a:cs typeface="Times New Roman"/>
              </a:rPr>
              <a:t>l’offerta</a:t>
            </a: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 include </a:t>
            </a:r>
            <a:r>
              <a:rPr lang="en-US" sz="1800" i="1" dirty="0" err="1">
                <a:effectLst/>
                <a:latin typeface="Verdana"/>
                <a:ea typeface="Calibri"/>
                <a:cs typeface="Times New Roman"/>
              </a:rPr>
              <a:t>ingredienti</a:t>
            </a: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i="1" dirty="0" err="1">
                <a:effectLst/>
                <a:latin typeface="Verdana"/>
                <a:ea typeface="Calibri"/>
                <a:cs typeface="Times New Roman"/>
              </a:rPr>
              <a:t>sani</a:t>
            </a: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 e </a:t>
            </a:r>
            <a:r>
              <a:rPr lang="en-US" sz="1800" i="1" dirty="0" err="1">
                <a:effectLst/>
                <a:latin typeface="Verdana"/>
                <a:ea typeface="Calibri"/>
                <a:cs typeface="Times New Roman"/>
              </a:rPr>
              <a:t>sostenibili</a:t>
            </a: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i="1" dirty="0" err="1">
                <a:effectLst/>
                <a:latin typeface="Verdana"/>
                <a:ea typeface="Calibri"/>
                <a:cs typeface="Times New Roman"/>
              </a:rPr>
              <a:t>della</a:t>
            </a: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dieta</a:t>
            </a:r>
            <a:r>
              <a:rPr lang="en-US" i="1" dirty="0">
                <a:latin typeface="Verdana"/>
                <a:ea typeface="Calibri"/>
                <a:cs typeface="Times New Roman"/>
              </a:rPr>
              <a:t> </a:t>
            </a:r>
            <a:r>
              <a:rPr lang="en-US" i="1" dirty="0" err="1">
                <a:latin typeface="Verdana"/>
                <a:ea typeface="Calibri"/>
                <a:cs typeface="Times New Roman"/>
              </a:rPr>
              <a:t>mediterranea</a:t>
            </a:r>
            <a:r>
              <a:rPr lang="en-US" sz="1800" i="1" dirty="0">
                <a:effectLst/>
                <a:latin typeface="Verdana"/>
                <a:ea typeface="Calibri"/>
                <a:cs typeface="Times New Roman"/>
              </a:rPr>
              <a:t>.</a:t>
            </a:r>
            <a:endParaRPr lang="fr-BE" sz="1800" dirty="0">
              <a:effectLst/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31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6F-51AB-7E52-28F2-C6867F3D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BFA0-4745-2ABB-2443-B7438A69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Le </a:t>
            </a:r>
            <a:r>
              <a:rPr lang="en-US" dirty="0" err="1">
                <a:cs typeface="Arial"/>
              </a:rPr>
              <a:t>nostre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risorse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umane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A76DB-C928-F1CF-0389-1625717842A8}"/>
              </a:ext>
            </a:extLst>
          </p:cNvPr>
          <p:cNvSpPr txBox="1"/>
          <p:nvPr/>
        </p:nvSpPr>
        <p:spPr>
          <a:xfrm>
            <a:off x="286953" y="1919965"/>
            <a:ext cx="6103854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Ripartizione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39A-9150-7839-D6D0-A3AA6489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1E5A-5E0B-7B79-F8DC-59931B5C5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I </a:t>
            </a:r>
            <a:r>
              <a:rPr lang="en-US" dirty="0" err="1">
                <a:cs typeface="Arial"/>
              </a:rPr>
              <a:t>nostri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fornitori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sostenibili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BA2B4-0BC2-A378-3934-3914D440FE97}"/>
              </a:ext>
            </a:extLst>
          </p:cNvPr>
          <p:cNvSpPr txBox="1"/>
          <p:nvPr/>
        </p:nvSpPr>
        <p:spPr>
          <a:xfrm>
            <a:off x="323529" y="1813310"/>
            <a:ext cx="10377669" cy="25389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en-US" sz="18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</a:t>
            </a:r>
            <a:r>
              <a:rPr lang="en-US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fornitore</a:t>
            </a: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indicare</a:t>
            </a:r>
            <a:r>
              <a:rPr lang="en-US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La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collocazione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geografica</a:t>
            </a:r>
          </a:p>
          <a:p>
            <a:pPr lvl="0" algn="just">
              <a:lnSpc>
                <a:spcPct val="106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latin typeface="Verdana"/>
                <a:ea typeface="Calibri"/>
                <a:cs typeface="Times New Roman"/>
              </a:rPr>
              <a:t>Le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caratteristiche</a:t>
            </a:r>
            <a:r>
              <a:rPr lang="en-US" kern="100" dirty="0">
                <a:latin typeface="Verdana"/>
                <a:ea typeface="Calibri"/>
                <a:cs typeface="Times New Roman"/>
              </a:rPr>
              <a:t> di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produzione</a:t>
            </a:r>
            <a:r>
              <a:rPr lang="en-US" kern="100" dirty="0">
                <a:latin typeface="Verdana"/>
                <a:ea typeface="Calibri"/>
                <a:cs typeface="Times New Roman"/>
              </a:rPr>
              <a:t>/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lavorazione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/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trasporto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/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innova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z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ione</a:t>
            </a:r>
            <a:r>
              <a:rPr lang="en-US" sz="1800" kern="100" dirty="0">
                <a:effectLst/>
                <a:latin typeface="Verdana"/>
                <a:ea typeface="Calibri"/>
                <a:cs typeface="Times New Roman"/>
              </a:rPr>
              <a:t>/</a:t>
            </a:r>
            <a:r>
              <a:rPr lang="en-US" sz="1800" kern="100" dirty="0" err="1">
                <a:effectLst/>
                <a:latin typeface="Verdana"/>
                <a:ea typeface="Calibri"/>
                <a:cs typeface="Times New Roman"/>
              </a:rPr>
              <a:t>comunicazione</a:t>
            </a:r>
            <a:endParaRPr lang="fr-BE" sz="1800" kern="100" dirty="0" err="1">
              <a:effectLst/>
              <a:latin typeface="Verdana"/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</a:pPr>
            <a:endParaRPr lang="en-US" kern="100" dirty="0">
              <a:latin typeface="Verdana"/>
              <a:ea typeface="Calibri"/>
              <a:cs typeface="Times New Roman"/>
            </a:endParaRP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Verdana"/>
                <a:ea typeface="Calibri"/>
                <a:cs typeface="Times New Roman"/>
              </a:rPr>
              <a:t>Le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ragioni</a:t>
            </a:r>
            <a:r>
              <a:rPr lang="en-US" kern="100" dirty="0">
                <a:latin typeface="Verdana"/>
                <a:ea typeface="Calibri"/>
                <a:cs typeface="Times New Roman"/>
              </a:rPr>
              <a:t>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della</a:t>
            </a:r>
            <a:r>
              <a:rPr lang="en-US" kern="100" dirty="0">
                <a:latin typeface="Verdana"/>
                <a:ea typeface="Calibri"/>
                <a:cs typeface="Times New Roman"/>
              </a:rPr>
              <a:t> </a:t>
            </a:r>
            <a:r>
              <a:rPr lang="en-US" kern="100" dirty="0" err="1">
                <a:latin typeface="Verdana"/>
                <a:ea typeface="Calibri"/>
                <a:cs typeface="Times New Roman"/>
              </a:rPr>
              <a:t>scelta</a:t>
            </a:r>
            <a:endParaRPr lang="en-US" sz="1800" kern="100" dirty="0">
              <a:effectLst/>
              <a:latin typeface="Verdana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38F-0C54-71A9-D238-4C5156C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CD456-1758-12A2-52BA-724454C6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In </a:t>
            </a:r>
            <a:r>
              <a:rPr lang="en-US" dirty="0" err="1">
                <a:cs typeface="Arial"/>
              </a:rPr>
              <a:t>che</a:t>
            </a:r>
            <a:r>
              <a:rPr lang="en-US" dirty="0">
                <a:cs typeface="Arial"/>
              </a:rPr>
              <a:t> modo la nostra impresa è </a:t>
            </a:r>
            <a:r>
              <a:rPr lang="en-US" dirty="0" err="1">
                <a:cs typeface="Arial"/>
              </a:rPr>
              <a:t>sostenibile</a:t>
            </a:r>
            <a:r>
              <a:rPr lang="en-US" dirty="0">
                <a:cs typeface="Arial"/>
              </a:rPr>
              <a:t>?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A581F-999C-0771-BB67-5EC287546E8E}"/>
              </a:ext>
            </a:extLst>
          </p:cNvPr>
          <p:cNvSpPr txBox="1"/>
          <p:nvPr/>
        </p:nvSpPr>
        <p:spPr>
          <a:xfrm>
            <a:off x="286952" y="1919965"/>
            <a:ext cx="6769168" cy="9814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 err="1">
                <a:effectLst/>
                <a:latin typeface="Verdana"/>
                <a:ea typeface="Calibri"/>
                <a:cs typeface="Times New Roman"/>
              </a:rPr>
              <a:t>Principali</a:t>
            </a:r>
            <a:r>
              <a:rPr lang="fr-FR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fr-FR" sz="1800" kern="100" dirty="0" err="1">
                <a:effectLst/>
                <a:latin typeface="Verdana"/>
                <a:ea typeface="Calibri"/>
                <a:cs typeface="Times New Roman"/>
              </a:rPr>
              <a:t>attività</a:t>
            </a:r>
            <a:r>
              <a:rPr lang="fr-FR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fr-FR" sz="1800" kern="100" dirty="0" err="1">
                <a:effectLst/>
                <a:latin typeface="Verdana"/>
                <a:ea typeface="Calibri"/>
                <a:cs typeface="Times New Roman"/>
              </a:rPr>
              <a:t>della</a:t>
            </a:r>
            <a:r>
              <a:rPr lang="fr-FR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fr-FR" sz="1800" kern="100" dirty="0" err="1">
                <a:effectLst/>
                <a:latin typeface="Verdana"/>
                <a:ea typeface="Calibri"/>
                <a:cs typeface="Times New Roman"/>
              </a:rPr>
              <a:t>nostra</a:t>
            </a:r>
            <a:r>
              <a:rPr lang="fr-FR" sz="1800" kern="100" dirty="0"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impresa</a:t>
            </a:r>
            <a:endParaRPr lang="fr-FR" sz="1800" kern="100">
              <a:effectLst/>
              <a:latin typeface="Verdana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Verdana"/>
                <a:ea typeface="Calibri"/>
                <a:cs typeface="Times New Roman"/>
              </a:rPr>
              <a:t>Come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queste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attività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sono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sostenibili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e innovative</a:t>
            </a:r>
            <a:endParaRPr lang="fr-BE" sz="1800" kern="100" dirty="0">
              <a:effectLst/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8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A8C6-3CFD-41B9-2B4E-C73B56AD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05292-3F95-963F-AFE1-E8067D08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Il </a:t>
            </a:r>
            <a:r>
              <a:rPr lang="en-US" dirty="0" err="1">
                <a:cs typeface="Arial"/>
              </a:rPr>
              <a:t>nostro</a:t>
            </a:r>
            <a:r>
              <a:rPr lang="en-US" dirty="0">
                <a:cs typeface="Arial"/>
              </a:rPr>
              <a:t> target di </a:t>
            </a:r>
            <a:r>
              <a:rPr lang="en-US" dirty="0" err="1">
                <a:cs typeface="Arial"/>
              </a:rPr>
              <a:t>riferimento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8C5282-A9DD-6B4E-63B0-DA86C3D09C3D}"/>
              </a:ext>
            </a:extLst>
          </p:cNvPr>
          <p:cNvSpPr txBox="1"/>
          <p:nvPr/>
        </p:nvSpPr>
        <p:spPr>
          <a:xfrm>
            <a:off x="445214" y="1963927"/>
            <a:ext cx="6394263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Segmenti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clientela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rivolgiamo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Descrizione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nostra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clientela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Evoluzione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preferenze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clienti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7CE5-D306-11FD-1266-10547135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21EF-A79B-1587-FC87-346186EB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La nostra campagna di marketing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8AC625-4FEC-07E6-BBC6-C1C40B6CF0E8}"/>
              </a:ext>
            </a:extLst>
          </p:cNvPr>
          <p:cNvSpPr txBox="1"/>
          <p:nvPr/>
        </p:nvSpPr>
        <p:spPr>
          <a:xfrm>
            <a:off x="622467" y="2514942"/>
            <a:ext cx="6394263" cy="2450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creare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fidelizzazione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cliente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punti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nostra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campagna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marketing</a:t>
            </a: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/>
                <a:ea typeface="Calibri"/>
                <a:cs typeface="Times New Roman"/>
              </a:rPr>
              <a:t>Pratiche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di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sostenibilità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nelle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nostre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attività</a:t>
            </a:r>
            <a:r>
              <a:rPr lang="fr-FR" kern="100" dirty="0">
                <a:latin typeface="Verdana"/>
                <a:ea typeface="Calibri"/>
                <a:cs typeface="Times New Roman"/>
              </a:rPr>
              <a:t> di  </a:t>
            </a:r>
            <a:r>
              <a:rPr lang="fr-FR" kern="100" dirty="0" err="1">
                <a:latin typeface="Verdana"/>
                <a:ea typeface="Calibri"/>
                <a:cs typeface="Times New Roman"/>
              </a:rPr>
              <a:t>promozione</a:t>
            </a:r>
            <a:endParaRPr lang="fr-FR" kern="100" dirty="0" err="1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70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F715AB-E76C-47A0-B2A5-94C7B54D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AE053-5689-4D9D-8D67-32192464A67B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3c585bd4-6544-41ae-a253-5ad5dac117da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778ec8b-731a-4d6f-b375-c190e5786fd6"/>
  </ds:schemaRefs>
</ds:datastoreItem>
</file>

<file path=customXml/itemProps3.xml><?xml version="1.0" encoding="utf-8"?>
<ds:datastoreItem xmlns:ds="http://schemas.openxmlformats.org/officeDocument/2006/customXml" ds:itemID="{17C53F5F-6721-4900-8C04-9A76705D4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275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11</vt:i4>
      </vt:variant>
    </vt:vector>
  </HeadingPairs>
  <TitlesOfParts>
    <vt:vector size="25" baseType="lpstr">
      <vt:lpstr>맑은 고딕</vt:lpstr>
      <vt:lpstr>Arial</vt:lpstr>
      <vt:lpstr>Arial Unicode MS</vt:lpstr>
      <vt:lpstr>Calibri</vt:lpstr>
      <vt:lpstr>Calibri Light</vt:lpstr>
      <vt:lpstr>FZShuTi</vt:lpstr>
      <vt:lpstr>Symbol</vt:lpstr>
      <vt:lpstr>Times New Roman</vt:lpstr>
      <vt:lpstr>Verdana</vt:lpstr>
      <vt:lpstr>Cover and End Slide Master</vt:lpstr>
      <vt:lpstr>Contents Slide Master</vt:lpstr>
      <vt:lpstr>Section Break Slide Master</vt:lpstr>
      <vt:lpstr>Contents Slide Master</vt:lpstr>
      <vt:lpstr>Office Theme</vt:lpstr>
      <vt:lpstr>SSPICE IT!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Debicki Marie Emilie</cp:lastModifiedBy>
  <cp:revision>59</cp:revision>
  <dcterms:created xsi:type="dcterms:W3CDTF">2019-01-14T06:35:00Z</dcterms:created>
  <dcterms:modified xsi:type="dcterms:W3CDTF">2025-03-27T10:49:18Z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4C8CC05FF3F14581AB83710E0073B627</vt:lpwstr>
  </property>
  <property fmtid="{D5CDD505-2E9C-101B-9397-08002B2CF9AE}" pid="3" name="KSOProductBuildVer">
    <vt:lpwstr>1033-11.2.0.11254</vt:lpwstr>
  </property>
  <property fmtid="{D5CDD505-2E9C-101B-9397-08002B2CF9AE}" pid="4" name="ContentTypeId">
    <vt:lpwstr>0x010100D98F9EB4FCEC3148940DFD2B8E661F50</vt:lpwstr>
  </property>
  <property fmtid="{D5CDD505-2E9C-101B-9397-08002B2CF9AE}" pid="5" name="MediaServiceImageTags">
    <vt:lpwstr/>
  </property>
</Properties>
</file>