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2845B-B34D-4049-95DE-F7D41BEE264E}" v="25" dt="2024-02-22T12:02:2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A0575293-3741-45F9-B044-5B4DEEF8377C}"/>
    <pc:docChg chg="delSld">
      <pc:chgData name="Jeremiah Lahesa" userId="6869e386-66bb-41c5-9d00-349450686964" providerId="ADAL" clId="{A0575293-3741-45F9-B044-5B4DEEF8377C}" dt="2024-02-21T11:20:34.202" v="1" actId="47"/>
      <pc:docMkLst>
        <pc:docMk/>
      </pc:docMkLst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278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7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313290701" sldId="38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720307368" sldId="38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894752328" sldId="39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227012476" sldId="41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4284866728" sldId="412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601937837" sldId="41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63670073" sldId="414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14097874" sldId="415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739080160" sldId="416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877399690" sldId="417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04169932" sldId="418"/>
        </pc:sldMkLst>
      </pc:sldChg>
      <pc:sldChg chg="del">
        <pc:chgData name="Jeremiah Lahesa" userId="6869e386-66bb-41c5-9d00-349450686964" providerId="ADAL" clId="{A0575293-3741-45F9-B044-5B4DEEF8377C}" dt="2024-02-21T11:20:34.202" v="1" actId="47"/>
        <pc:sldMkLst>
          <pc:docMk/>
          <pc:sldMk cId="4281070459" sldId="4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156922472" sldId="421"/>
        </pc:sldMkLst>
      </pc:sldChg>
    </pc:docChg>
  </pc:docChgLst>
  <pc:docChgLst>
    <pc:chgData name="Jeremiah Lahesa" userId="6869e386-66bb-41c5-9d00-349450686964" providerId="ADAL" clId="{5A72845B-B34D-4049-95DE-F7D41BEE264E}"/>
    <pc:docChg chg="undo redo custSel addSld modSld">
      <pc:chgData name="Jeremiah Lahesa" userId="6869e386-66bb-41c5-9d00-349450686964" providerId="ADAL" clId="{5A72845B-B34D-4049-95DE-F7D41BEE264E}" dt="2024-02-22T13:42:21.603" v="1186" actId="207"/>
      <pc:docMkLst>
        <pc:docMk/>
      </pc:docMkLst>
      <pc:sldChg chg="addSp delSp modSp mod">
        <pc:chgData name="Jeremiah Lahesa" userId="6869e386-66bb-41c5-9d00-349450686964" providerId="ADAL" clId="{5A72845B-B34D-4049-95DE-F7D41BEE264E}" dt="2024-02-22T11:04:59.560" v="26" actId="20577"/>
        <pc:sldMkLst>
          <pc:docMk/>
          <pc:sldMk cId="0" sldId="273"/>
        </pc:sldMkLst>
        <pc:spChg chg="mod">
          <ac:chgData name="Jeremiah Lahesa" userId="6869e386-66bb-41c5-9d00-349450686964" providerId="ADAL" clId="{5A72845B-B34D-4049-95DE-F7D41BEE264E}" dt="2024-02-22T11:04:59.560" v="26" actId="20577"/>
          <ac:spMkLst>
            <pc:docMk/>
            <pc:sldMk cId="0" sldId="273"/>
            <ac:spMk id="71" creationId="{00000000-0000-0000-0000-000000000000}"/>
          </ac:spMkLst>
        </pc:spChg>
        <pc:picChg chg="del">
          <ac:chgData name="Jeremiah Lahesa" userId="6869e386-66bb-41c5-9d00-349450686964" providerId="ADAL" clId="{5A72845B-B34D-4049-95DE-F7D41BEE264E}" dt="2024-02-22T11:04:19.929" v="0" actId="478"/>
          <ac:picMkLst>
            <pc:docMk/>
            <pc:sldMk cId="0" sldId="273"/>
            <ac:picMk id="2" creationId="{C6C074B2-BB75-DDCE-BF4F-2ABF83969FDF}"/>
          </ac:picMkLst>
        </pc:picChg>
        <pc:picChg chg="add mod">
          <ac:chgData name="Jeremiah Lahesa" userId="6869e386-66bb-41c5-9d00-349450686964" providerId="ADAL" clId="{5A72845B-B34D-4049-95DE-F7D41BEE264E}" dt="2024-02-22T11:04:39.131" v="2" actId="1076"/>
          <ac:picMkLst>
            <pc:docMk/>
            <pc:sldMk cId="0" sldId="273"/>
            <ac:picMk id="3" creationId="{76DA27C5-0F75-19C9-4C6D-2339189042E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16:18.439" v="201" actId="122"/>
        <pc:sldMkLst>
          <pc:docMk/>
          <pc:sldMk cId="2059951428" sldId="410"/>
        </pc:sldMkLst>
        <pc:spChg chg="mod">
          <ac:chgData name="Jeremiah Lahesa" userId="6869e386-66bb-41c5-9d00-349450686964" providerId="ADAL" clId="{5A72845B-B34D-4049-95DE-F7D41BEE264E}" dt="2024-02-22T11:06:17.300" v="70" actId="20577"/>
          <ac:spMkLst>
            <pc:docMk/>
            <pc:sldMk cId="2059951428" sldId="410"/>
            <ac:spMk id="2" creationId="{206381AD-4C2B-4745-99B1-0BBCE6131A71}"/>
          </ac:spMkLst>
        </pc:spChg>
        <pc:spChg chg="add mod">
          <ac:chgData name="Jeremiah Lahesa" userId="6869e386-66bb-41c5-9d00-349450686964" providerId="ADAL" clId="{5A72845B-B34D-4049-95DE-F7D41BEE264E}" dt="2024-02-22T11:13:27.884" v="90" actId="5793"/>
          <ac:spMkLst>
            <pc:docMk/>
            <pc:sldMk cId="2059951428" sldId="410"/>
            <ac:spMk id="5" creationId="{623C8A1D-C561-3C19-A42E-EED5B6566FCD}"/>
          </ac:spMkLst>
        </pc:spChg>
        <pc:spChg chg="add mod">
          <ac:chgData name="Jeremiah Lahesa" userId="6869e386-66bb-41c5-9d00-349450686964" providerId="ADAL" clId="{5A72845B-B34D-4049-95DE-F7D41BEE264E}" dt="2024-02-22T11:16:18.439" v="201" actId="122"/>
          <ac:spMkLst>
            <pc:docMk/>
            <pc:sldMk cId="2059951428" sldId="410"/>
            <ac:spMk id="9" creationId="{BB57F648-64B6-21DF-3B89-CF6DA272429A}"/>
          </ac:spMkLst>
        </pc:spChg>
        <pc:graphicFrameChg chg="del">
          <ac:chgData name="Jeremiah Lahesa" userId="6869e386-66bb-41c5-9d00-349450686964" providerId="ADAL" clId="{5A72845B-B34D-4049-95DE-F7D41BEE264E}" dt="2024-02-22T11:05:06.761" v="27" actId="478"/>
          <ac:graphicFrameMkLst>
            <pc:docMk/>
            <pc:sldMk cId="2059951428" sldId="410"/>
            <ac:graphicFrameMk id="3" creationId="{6F4277D4-7ACD-E12A-6499-BE6B2B5C47F9}"/>
          </ac:graphicFrameMkLst>
        </pc:graphicFrameChg>
        <pc:picChg chg="add mod">
          <ac:chgData name="Jeremiah Lahesa" userId="6869e386-66bb-41c5-9d00-349450686964" providerId="ADAL" clId="{5A72845B-B34D-4049-95DE-F7D41BEE264E}" dt="2024-02-22T11:13:40.840" v="91" actId="1076"/>
          <ac:picMkLst>
            <pc:docMk/>
            <pc:sldMk cId="2059951428" sldId="410"/>
            <ac:picMk id="7" creationId="{94934788-14C6-8559-5CE7-E09345C915C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39:02.938" v="505" actId="403"/>
        <pc:sldMkLst>
          <pc:docMk/>
          <pc:sldMk cId="1808680576" sldId="419"/>
        </pc:sldMkLst>
        <pc:spChg chg="mod">
          <ac:chgData name="Jeremiah Lahesa" userId="6869e386-66bb-41c5-9d00-349450686964" providerId="ADAL" clId="{5A72845B-B34D-4049-95DE-F7D41BEE264E}" dt="2024-02-22T11:17:24.708" v="234" actId="20577"/>
          <ac:spMkLst>
            <pc:docMk/>
            <pc:sldMk cId="1808680576" sldId="419"/>
            <ac:spMk id="2" creationId="{206381AD-4C2B-4745-99B1-0BBCE6131A71}"/>
          </ac:spMkLst>
        </pc:spChg>
        <pc:graphicFrameChg chg="del">
          <ac:chgData name="Jeremiah Lahesa" userId="6869e386-66bb-41c5-9d00-349450686964" providerId="ADAL" clId="{5A72845B-B34D-4049-95DE-F7D41BEE264E}" dt="2024-02-22T11:18:19.314" v="235" actId="478"/>
          <ac:graphicFrameMkLst>
            <pc:docMk/>
            <pc:sldMk cId="1808680576" sldId="419"/>
            <ac:graphicFrameMk id="3" creationId="{6F4277D4-7ACD-E12A-6499-BE6B2B5C47F9}"/>
          </ac:graphicFrameMkLst>
        </pc:graphicFrameChg>
        <pc:graphicFrameChg chg="add mod modGraphic">
          <ac:chgData name="Jeremiah Lahesa" userId="6869e386-66bb-41c5-9d00-349450686964" providerId="ADAL" clId="{5A72845B-B34D-4049-95DE-F7D41BEE264E}" dt="2024-02-22T11:39:02.938" v="505" actId="403"/>
          <ac:graphicFrameMkLst>
            <pc:docMk/>
            <pc:sldMk cId="1808680576" sldId="419"/>
            <ac:graphicFrameMk id="4" creationId="{55669486-1AAD-F804-943F-A9001B9FBFB4}"/>
          </ac:graphicFrameMkLst>
        </pc:graphicFrameChg>
        <pc:picChg chg="add del mod">
          <ac:chgData name="Jeremiah Lahesa" userId="6869e386-66bb-41c5-9d00-349450686964" providerId="ADAL" clId="{5A72845B-B34D-4049-95DE-F7D41BEE264E}" dt="2024-02-22T11:31:31.284" v="241" actId="478"/>
          <ac:picMkLst>
            <pc:docMk/>
            <pc:sldMk cId="1808680576" sldId="419"/>
            <ac:picMk id="1026" creationId="{1E3B02E5-530B-F2A7-11C4-15353A1AAF3E}"/>
          </ac:picMkLst>
        </pc:picChg>
        <pc:picChg chg="add del mod">
          <ac:chgData name="Jeremiah Lahesa" userId="6869e386-66bb-41c5-9d00-349450686964" providerId="ADAL" clId="{5A72845B-B34D-4049-95DE-F7D41BEE264E}" dt="2024-02-22T11:37:43.709" v="446" actId="478"/>
          <ac:picMkLst>
            <pc:docMk/>
            <pc:sldMk cId="1808680576" sldId="419"/>
            <ac:picMk id="1028" creationId="{EEDC4810-5E7B-1A7D-1782-47D52FA271DD}"/>
          </ac:picMkLst>
        </pc:picChg>
      </pc:sldChg>
      <pc:sldChg chg="addSp delSp modSp add mod">
        <pc:chgData name="Jeremiah Lahesa" userId="6869e386-66bb-41c5-9d00-349450686964" providerId="ADAL" clId="{5A72845B-B34D-4049-95DE-F7D41BEE264E}" dt="2024-02-22T13:25:35.491" v="1168" actId="5793"/>
        <pc:sldMkLst>
          <pc:docMk/>
          <pc:sldMk cId="1433178255" sldId="420"/>
        </pc:sldMkLst>
        <pc:spChg chg="mod">
          <ac:chgData name="Jeremiah Lahesa" userId="6869e386-66bb-41c5-9d00-349450686964" providerId="ADAL" clId="{5A72845B-B34D-4049-95DE-F7D41BEE264E}" dt="2024-02-22T11:32:46.960" v="281" actId="20577"/>
          <ac:spMkLst>
            <pc:docMk/>
            <pc:sldMk cId="1433178255" sldId="420"/>
            <ac:spMk id="2" creationId="{C068FF58-A69C-704E-8B90-0476F04AB090}"/>
          </ac:spMkLst>
        </pc:spChg>
        <pc:spChg chg="add mod">
          <ac:chgData name="Jeremiah Lahesa" userId="6869e386-66bb-41c5-9d00-349450686964" providerId="ADAL" clId="{5A72845B-B34D-4049-95DE-F7D41BEE264E}" dt="2024-02-22T13:25:35.491" v="1168" actId="5793"/>
          <ac:spMkLst>
            <pc:docMk/>
            <pc:sldMk cId="1433178255" sldId="420"/>
            <ac:spMk id="3" creationId="{35E9F968-E8CC-6F30-4173-F63740ED1009}"/>
          </ac:spMkLst>
        </pc:spChg>
        <pc:picChg chg="del">
          <ac:chgData name="Jeremiah Lahesa" userId="6869e386-66bb-41c5-9d00-349450686964" providerId="ADAL" clId="{5A72845B-B34D-4049-95DE-F7D41BEE264E}" dt="2024-02-22T11:32:49.351" v="282" actId="478"/>
          <ac:picMkLst>
            <pc:docMk/>
            <pc:sldMk cId="1433178255" sldId="420"/>
            <ac:picMk id="1028" creationId="{8524383B-3AAF-B288-041D-71D74E42E5FC}"/>
          </ac:picMkLst>
        </pc:picChg>
      </pc:sldChg>
      <pc:sldChg chg="addSp modSp add mod">
        <pc:chgData name="Jeremiah Lahesa" userId="6869e386-66bb-41c5-9d00-349450686964" providerId="ADAL" clId="{5A72845B-B34D-4049-95DE-F7D41BEE264E}" dt="2024-02-22T11:40:50.126" v="537" actId="20577"/>
        <pc:sldMkLst>
          <pc:docMk/>
          <pc:sldMk cId="3020476302" sldId="421"/>
        </pc:sldMkLst>
        <pc:spChg chg="mod">
          <ac:chgData name="Jeremiah Lahesa" userId="6869e386-66bb-41c5-9d00-349450686964" providerId="ADAL" clId="{5A72845B-B34D-4049-95DE-F7D41BEE264E}" dt="2024-02-22T11:33:04.614" v="295" actId="20577"/>
          <ac:spMkLst>
            <pc:docMk/>
            <pc:sldMk cId="3020476302" sldId="421"/>
            <ac:spMk id="2" creationId="{5C23BFA0-4745-2ABB-2443-B7438A693E60}"/>
          </ac:spMkLst>
        </pc:spChg>
        <pc:spChg chg="add mod">
          <ac:chgData name="Jeremiah Lahesa" userId="6869e386-66bb-41c5-9d00-349450686964" providerId="ADAL" clId="{5A72845B-B34D-4049-95DE-F7D41BEE264E}" dt="2024-02-22T11:40:50.126" v="537" actId="20577"/>
          <ac:spMkLst>
            <pc:docMk/>
            <pc:sldMk cId="3020476302" sldId="421"/>
            <ac:spMk id="4" creationId="{45AA76DB-C928-F1CF-0389-1625717842A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2:01:32.807" v="1160" actId="1076"/>
        <pc:sldMkLst>
          <pc:docMk/>
          <pc:sldMk cId="413119973" sldId="422"/>
        </pc:sldMkLst>
        <pc:spChg chg="mod">
          <ac:chgData name="Jeremiah Lahesa" userId="6869e386-66bb-41c5-9d00-349450686964" providerId="ADAL" clId="{5A72845B-B34D-4049-95DE-F7D41BEE264E}" dt="2024-02-22T11:34:02.720" v="326" actId="20577"/>
          <ac:spMkLst>
            <pc:docMk/>
            <pc:sldMk cId="413119973" sldId="422"/>
            <ac:spMk id="2" creationId="{AB481E5A-5E0B-7B79-F8DC-59931B5C5A35}"/>
          </ac:spMkLst>
        </pc:spChg>
        <pc:spChg chg="add mod">
          <ac:chgData name="Jeremiah Lahesa" userId="6869e386-66bb-41c5-9d00-349450686964" providerId="ADAL" clId="{5A72845B-B34D-4049-95DE-F7D41BEE264E}" dt="2024-02-22T12:01:32.807" v="1160" actId="1076"/>
          <ac:spMkLst>
            <pc:docMk/>
            <pc:sldMk cId="413119973" sldId="422"/>
            <ac:spMk id="4" creationId="{F23BA2B4-0BC2-A378-3934-3914D440FE97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3:25:57.732" v="1185" actId="14100"/>
        <pc:sldMkLst>
          <pc:docMk/>
          <pc:sldMk cId="1909869470" sldId="423"/>
        </pc:sldMkLst>
        <pc:spChg chg="mod">
          <ac:chgData name="Jeremiah Lahesa" userId="6869e386-66bb-41c5-9d00-349450686964" providerId="ADAL" clId="{5A72845B-B34D-4049-95DE-F7D41BEE264E}" dt="2024-02-22T11:34:35.829" v="365" actId="20577"/>
          <ac:spMkLst>
            <pc:docMk/>
            <pc:sldMk cId="1909869470" sldId="423"/>
            <ac:spMk id="2" creationId="{B0ACD456-1758-12A2-52BA-724454C67DD7}"/>
          </ac:spMkLst>
        </pc:spChg>
        <pc:spChg chg="add mod">
          <ac:chgData name="Jeremiah Lahesa" userId="6869e386-66bb-41c5-9d00-349450686964" providerId="ADAL" clId="{5A72845B-B34D-4049-95DE-F7D41BEE264E}" dt="2024-02-22T13:25:57.732" v="1185" actId="14100"/>
          <ac:spMkLst>
            <pc:docMk/>
            <pc:sldMk cId="1909869470" sldId="423"/>
            <ac:spMk id="3" creationId="{DF0A581F-999C-0771-BB67-5EC287546E8E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9:48.610" v="1087" actId="20577"/>
        <pc:sldMkLst>
          <pc:docMk/>
          <pc:sldMk cId="3335443340" sldId="424"/>
        </pc:sldMkLst>
        <pc:spChg chg="mod">
          <ac:chgData name="Jeremiah Lahesa" userId="6869e386-66bb-41c5-9d00-349450686964" providerId="ADAL" clId="{5A72845B-B34D-4049-95DE-F7D41BEE264E}" dt="2024-02-22T11:35:20.919" v="380" actId="20577"/>
          <ac:spMkLst>
            <pc:docMk/>
            <pc:sldMk cId="3335443340" sldId="424"/>
            <ac:spMk id="2" creationId="{1F005292-3F95-963F-AFE1-E8067D08E0F2}"/>
          </ac:spMkLst>
        </pc:spChg>
        <pc:spChg chg="add mod">
          <ac:chgData name="Jeremiah Lahesa" userId="6869e386-66bb-41c5-9d00-349450686964" providerId="ADAL" clId="{5A72845B-B34D-4049-95DE-F7D41BEE264E}" dt="2024-02-22T11:59:48.610" v="1087" actId="20577"/>
          <ac:spMkLst>
            <pc:docMk/>
            <pc:sldMk cId="3335443340" sldId="424"/>
            <ac:spMk id="3" creationId="{2F8C5282-A9DD-6B4E-63B0-DA86C3D09C3D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8:12.539" v="968" actId="14100"/>
        <pc:sldMkLst>
          <pc:docMk/>
          <pc:sldMk cId="3046747084" sldId="425"/>
        </pc:sldMkLst>
        <pc:spChg chg="mod">
          <ac:chgData name="Jeremiah Lahesa" userId="6869e386-66bb-41c5-9d00-349450686964" providerId="ADAL" clId="{5A72845B-B34D-4049-95DE-F7D41BEE264E}" dt="2024-02-22T11:35:35.600" v="398" actId="20577"/>
          <ac:spMkLst>
            <pc:docMk/>
            <pc:sldMk cId="3046747084" sldId="425"/>
            <ac:spMk id="2" creationId="{2A6A21EF-A79B-1587-FC87-346186EB1FE9}"/>
          </ac:spMkLst>
        </pc:spChg>
        <pc:spChg chg="add mod">
          <ac:chgData name="Jeremiah Lahesa" userId="6869e386-66bb-41c5-9d00-349450686964" providerId="ADAL" clId="{5A72845B-B34D-4049-95DE-F7D41BEE264E}" dt="2024-02-22T11:58:12.539" v="968" actId="14100"/>
          <ac:spMkLst>
            <pc:docMk/>
            <pc:sldMk cId="3046747084" sldId="425"/>
            <ac:spMk id="3" creationId="{608AC625-4FEC-07E6-BBC6-C1C40B6CF0E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6:44.418" v="838" actId="20577"/>
        <pc:sldMkLst>
          <pc:docMk/>
          <pc:sldMk cId="4018894757" sldId="426"/>
        </pc:sldMkLst>
        <pc:spChg chg="mod">
          <ac:chgData name="Jeremiah Lahesa" userId="6869e386-66bb-41c5-9d00-349450686964" providerId="ADAL" clId="{5A72845B-B34D-4049-95DE-F7D41BEE264E}" dt="2024-02-22T11:36:13.270" v="432" actId="20577"/>
          <ac:spMkLst>
            <pc:docMk/>
            <pc:sldMk cId="4018894757" sldId="426"/>
            <ac:spMk id="2" creationId="{7C233A18-03AA-0CDA-33E5-2F8CD1FA20E0}"/>
          </ac:spMkLst>
        </pc:spChg>
        <pc:spChg chg="add mod">
          <ac:chgData name="Jeremiah Lahesa" userId="6869e386-66bb-41c5-9d00-349450686964" providerId="ADAL" clId="{5A72845B-B34D-4049-95DE-F7D41BEE264E}" dt="2024-02-22T11:56:44.418" v="838" actId="20577"/>
          <ac:spMkLst>
            <pc:docMk/>
            <pc:sldMk cId="4018894757" sldId="426"/>
            <ac:spMk id="3" creationId="{EE921916-88EA-1898-145F-EC2A066FD000}"/>
          </ac:spMkLst>
        </pc:spChg>
      </pc:sldChg>
      <pc:sldChg chg="addSp delSp modSp add mod">
        <pc:chgData name="Jeremiah Lahesa" userId="6869e386-66bb-41c5-9d00-349450686964" providerId="ADAL" clId="{5A72845B-B34D-4049-95DE-F7D41BEE264E}" dt="2024-02-22T13:42:21.603" v="1186" actId="207"/>
        <pc:sldMkLst>
          <pc:docMk/>
          <pc:sldMk cId="857199634" sldId="427"/>
        </pc:sldMkLst>
        <pc:spChg chg="mod">
          <ac:chgData name="Jeremiah Lahesa" userId="6869e386-66bb-41c5-9d00-349450686964" providerId="ADAL" clId="{5A72845B-B34D-4049-95DE-F7D41BEE264E}" dt="2024-02-22T11:37:11.555" v="442" actId="20577"/>
          <ac:spMkLst>
            <pc:docMk/>
            <pc:sldMk cId="857199634" sldId="427"/>
            <ac:spMk id="2" creationId="{4EB84592-F875-6804-8163-F133B40F72A4}"/>
          </ac:spMkLst>
        </pc:spChg>
        <pc:graphicFrameChg chg="add del mod modGraphic">
          <ac:chgData name="Jeremiah Lahesa" userId="6869e386-66bb-41c5-9d00-349450686964" providerId="ADAL" clId="{5A72845B-B34D-4049-95DE-F7D41BEE264E}" dt="2024-02-22T13:42:21.603" v="1186" actId="207"/>
          <ac:graphicFrameMkLst>
            <pc:docMk/>
            <pc:sldMk cId="857199634" sldId="427"/>
            <ac:graphicFrameMk id="3" creationId="{381C4E63-E0DE-16DC-A9FE-C20E0EFC9FE7}"/>
          </ac:graphicFrameMkLst>
        </pc:graphicFrameChg>
        <pc:graphicFrameChg chg="add del mod">
          <ac:chgData name="Jeremiah Lahesa" userId="6869e386-66bb-41c5-9d00-349450686964" providerId="ADAL" clId="{5A72845B-B34D-4049-95DE-F7D41BEE264E}" dt="2024-02-22T11:51:10.572" v="617" actId="3680"/>
          <ac:graphicFrameMkLst>
            <pc:docMk/>
            <pc:sldMk cId="857199634" sldId="427"/>
            <ac:graphicFrameMk id="4" creationId="{26C8BFFC-005E-0A83-0E59-F7CCEC0808F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06-03-25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SSPICE IT</a:t>
            </a:r>
            <a:r>
              <a:rPr lang="el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l" altLang="ko-KR" dirty="0">
                <a:solidFill>
                  <a:schemeClr val="bg1"/>
                </a:solidFill>
              </a:rPr>
              <a:t>Τελικό πρότυπο άσκησης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Το μακροπρόθεσμο όραμά μας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Μακροπρόθεσμα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ορατότητα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Ανάπτυξη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ευκαιρίες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Κοινωνικός αντίκτυπος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Οι οικονομικοί μας πόροι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11074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/>
                        <a:t>Αρχικές Επενδύσεις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Έξοδα 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>
                          <a:solidFill>
                            <a:schemeClr val="bg1"/>
                          </a:solidFill>
                        </a:rPr>
                        <a:t>Τιμές και Τιμές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Εξοδα 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>
                          <a:solidFill>
                            <a:schemeClr val="bg1"/>
                          </a:solidFill>
                        </a:rPr>
                        <a:t>Έσοδα από πωλήσεις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>
                          <a:solidFill>
                            <a:schemeClr val="bg1"/>
                          </a:solidFill>
                        </a:rPr>
                        <a:t>Κέρδη και </a:t>
                      </a:r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ζημία</a:t>
                      </a:r>
                      <a:r>
                        <a:rPr lang="el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δήλωση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Οικονομικός</a:t>
                      </a:r>
                      <a:r>
                        <a:rPr lang="el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" b="1" dirty="0" err="1">
                          <a:solidFill>
                            <a:schemeClr val="bg1"/>
                          </a:solidFill>
                        </a:rPr>
                        <a:t>Βιωσιμότητα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Ένας βιώσιμος χάρτης της περιοχής μας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04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Τοπικές βιώσιμες επιχειρήσεις.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Τοπικές ομάδες / μη κερδοσκοπικοί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οργανισμοί 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δραστηριοποιούνται σε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θέματα αειφορίας 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Τοπικοί δημόσιοι φορείς που σχετίζονται με τη βιωσιμότητα.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Άλλες επιχειρήσεις (βιώσιμες ή μη) που σχετίζονται με τη δραστηριότητά σας (δυνητικοί συνεργάτες ή ανταγωνιστές)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l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Ένας χάρτης βιωσιμότητας του δήμου Uccle, Βρυξέλλες</a:t>
            </a:r>
          </a:p>
          <a:p>
            <a:pPr lvl="0" algn="ctr">
              <a:lnSpc>
                <a:spcPct val="107000"/>
              </a:lnSpc>
            </a:pPr>
            <a:r>
              <a:rPr lang="el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Πηγή: </a:t>
            </a:r>
            <a:r>
              <a:rPr lang="el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Uccle δήμος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Μια ανάλυση SWOT της επιχείρησής μας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414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el" sz="2400" dirty="0" err="1"/>
                        <a:t>Δυνατά σημεία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" sz="2400" dirty="0" err="1"/>
                        <a:t>Αδυναμίες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el" sz="2400" dirty="0" err="1"/>
                        <a:t>Ευκαιρίες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" sz="2400" dirty="0" err="1"/>
                        <a:t>Απειλές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Η βιώσιμη προσφορά τροφίμων μας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303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Σχεδιάστε μια βιώσιμη προσφορά τροφίμων που θα συμπεριληφθεί στην επιχείρησή σας, φροντίζοντας: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Βιωσιμότητα;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Πρακτικές μείωσης αποβλήτων;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Καινοτόμες τεχνολογίες και διαδικασίες μαγειρέματος.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Φύλλα συνταγών τεχνικής (βλ. Ενότητα 2 για τη συγκεκριμένη πτυχή).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l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point εάν περιλαμβάνει βιώσιμα και υγιεινά συστατικά από τη μεσογειακή διατροφή.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Οι πόροι ανθρώπινου δυναμικού μας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Προσωπικό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Εργο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ανακατανομή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Οι βιώσιμοι προμηθευτές μας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8040183" cy="283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l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κάθε προμηθευτή, αναφέρετε: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γεωγραφική τους θέση,</a:t>
            </a: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χαρακτηριστικά παραγωγής/μεταποίησης/μεταφοράς/καινοτομίας/επικοινωνίας τους</a:t>
            </a: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 λόγους για τους οποίους επιλέχθηκαν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Πώς είναι βιώσιμη η επιχείρησή μας;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Κύριες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δραστηριότητες 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επιχείρησής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μας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αυτά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δραστηριότητες 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βιώσιμες 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καινοτόμες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Το κοινό-στόχος μας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6394263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Τμήματα πελατών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στοχεύουν 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επιχείρησή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μας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Εικονογραφήσεις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μας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πελάτης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πρόσωπα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Εξέλιξη του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πελάτη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προτιμήσεις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l" dirty="0">
                <a:cs typeface="Arial"/>
              </a:rPr>
              <a:t>Η καμπάνια μάρκετινγκ μας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6394263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Στρατηγικές 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πελάτης</a:t>
            </a:r>
            <a:r>
              <a:rPr lang="el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πίστη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Κύρια σημεία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καμπάνιας 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αειφορίας στο δικό μας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προωθητικές </a:t>
            </a:r>
            <a:r>
              <a:rPr lang="el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προσπάθειες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3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266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FZShuTi</vt:lpstr>
      <vt:lpstr>Symbol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Nikolina Zervou</cp:lastModifiedBy>
  <cp:revision>3</cp:revision>
  <dcterms:created xsi:type="dcterms:W3CDTF">2019-01-14T06:35:00Z</dcterms:created>
  <dcterms:modified xsi:type="dcterms:W3CDTF">2025-03-06T10:00:52Z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