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1" r:id="rId5"/>
    <p:sldMasterId id="2147483722" r:id="rId6"/>
    <p:sldMasterId id="2147483656" r:id="rId7"/>
    <p:sldMasterId id="2147483681" r:id="rId8"/>
  </p:sldMasterIdLst>
  <p:notesMasterIdLst>
    <p:notesMasterId r:id="rId20"/>
  </p:notesMasterIdLst>
  <p:sldIdLst>
    <p:sldId id="273" r:id="rId9"/>
    <p:sldId id="410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</p:sldIdLst>
  <p:sldSz cx="12192000" cy="6858000"/>
  <p:notesSz cx="6858000" cy="9144000"/>
  <p:defaultTextStyle>
    <a:defPPr>
      <a:defRPr lang="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9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8" y="592"/>
      </p:cViewPr>
      <p:guideLst>
        <p:guide orient="horz" pos="2339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4743-F9FD-44A0-83C8-0388DCDDEACE}" type="datetimeFigureOut">
              <a:rPr lang="fr-BE" smtClean="0"/>
              <a:t>06-03-25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6525-B6C4-4E28-8208-F454D77AE78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76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/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-1" fmla="*/ 0 w 6001966"/>
              <a:gd name="connsiteY0-2" fmla="*/ 0 h 6858000"/>
              <a:gd name="connsiteX1-3" fmla="*/ 5995863 w 6001966"/>
              <a:gd name="connsiteY1-4" fmla="*/ 0 h 6858000"/>
              <a:gd name="connsiteX2-5" fmla="*/ 6001966 w 6001966"/>
              <a:gd name="connsiteY2-6" fmla="*/ 3258766 h 6858000"/>
              <a:gd name="connsiteX3-7" fmla="*/ 5995863 w 6001966"/>
              <a:gd name="connsiteY3-8" fmla="*/ 6858000 h 6858000"/>
              <a:gd name="connsiteX4-9" fmla="*/ 0 w 6001966"/>
              <a:gd name="connsiteY4-10" fmla="*/ 6858000 h 6858000"/>
              <a:gd name="connsiteX5" fmla="*/ 0 w 6001966"/>
              <a:gd name="connsiteY5" fmla="*/ 0 h 6858000"/>
              <a:gd name="connsiteX0-11" fmla="*/ 0 w 5995869"/>
              <a:gd name="connsiteY0-12" fmla="*/ 0 h 6858000"/>
              <a:gd name="connsiteX1-13" fmla="*/ 5995863 w 5995869"/>
              <a:gd name="connsiteY1-14" fmla="*/ 0 h 6858000"/>
              <a:gd name="connsiteX2-15" fmla="*/ 5554494 w 5995869"/>
              <a:gd name="connsiteY2-16" fmla="*/ 3307405 h 6858000"/>
              <a:gd name="connsiteX3-17" fmla="*/ 5995863 w 5995869"/>
              <a:gd name="connsiteY3-18" fmla="*/ 6858000 h 6858000"/>
              <a:gd name="connsiteX4-19" fmla="*/ 0 w 5995869"/>
              <a:gd name="connsiteY4-20" fmla="*/ 6858000 h 6858000"/>
              <a:gd name="connsiteX5-21" fmla="*/ 0 w 5995869"/>
              <a:gd name="connsiteY5-22" fmla="*/ 0 h 6858000"/>
              <a:gd name="connsiteX0-23" fmla="*/ 0 w 5995869"/>
              <a:gd name="connsiteY0-24" fmla="*/ 0 h 6858000"/>
              <a:gd name="connsiteX1-25" fmla="*/ 5995863 w 5995869"/>
              <a:gd name="connsiteY1-26" fmla="*/ 0 h 6858000"/>
              <a:gd name="connsiteX2-27" fmla="*/ 5554494 w 5995869"/>
              <a:gd name="connsiteY2-28" fmla="*/ 3307405 h 6858000"/>
              <a:gd name="connsiteX3-29" fmla="*/ 5704033 w 5995869"/>
              <a:gd name="connsiteY3-30" fmla="*/ 6838544 h 6858000"/>
              <a:gd name="connsiteX4-31" fmla="*/ 0 w 5995869"/>
              <a:gd name="connsiteY4-32" fmla="*/ 6858000 h 6858000"/>
              <a:gd name="connsiteX5-33" fmla="*/ 0 w 5995869"/>
              <a:gd name="connsiteY5-34" fmla="*/ 0 h 6858000"/>
              <a:gd name="connsiteX0-35" fmla="*/ 0 w 5995869"/>
              <a:gd name="connsiteY0-36" fmla="*/ 0 h 6858000"/>
              <a:gd name="connsiteX1-37" fmla="*/ 5995863 w 5995869"/>
              <a:gd name="connsiteY1-38" fmla="*/ 0 h 6858000"/>
              <a:gd name="connsiteX2-39" fmla="*/ 5496128 w 5995869"/>
              <a:gd name="connsiteY2-40" fmla="*/ 3307405 h 6858000"/>
              <a:gd name="connsiteX3-41" fmla="*/ 5704033 w 5995869"/>
              <a:gd name="connsiteY3-42" fmla="*/ 6838544 h 6858000"/>
              <a:gd name="connsiteX4-43" fmla="*/ 0 w 5995869"/>
              <a:gd name="connsiteY4-44" fmla="*/ 6858000 h 6858000"/>
              <a:gd name="connsiteX5-45" fmla="*/ 0 w 5995869"/>
              <a:gd name="connsiteY5-46" fmla="*/ 0 h 6858000"/>
              <a:gd name="connsiteX0-47" fmla="*/ 0 w 6268240"/>
              <a:gd name="connsiteY0-48" fmla="*/ 0 h 6858000"/>
              <a:gd name="connsiteX1-49" fmla="*/ 6268237 w 6268240"/>
              <a:gd name="connsiteY1-50" fmla="*/ 0 h 6858000"/>
              <a:gd name="connsiteX2-51" fmla="*/ 5496128 w 6268240"/>
              <a:gd name="connsiteY2-52" fmla="*/ 3307405 h 6858000"/>
              <a:gd name="connsiteX3-53" fmla="*/ 5704033 w 6268240"/>
              <a:gd name="connsiteY3-54" fmla="*/ 6838544 h 6858000"/>
              <a:gd name="connsiteX4-55" fmla="*/ 0 w 6268240"/>
              <a:gd name="connsiteY4-56" fmla="*/ 6858000 h 6858000"/>
              <a:gd name="connsiteX5-57" fmla="*/ 0 w 6268240"/>
              <a:gd name="connsiteY5-58" fmla="*/ 0 h 6858000"/>
              <a:gd name="connsiteX0-59" fmla="*/ 0 w 6268240"/>
              <a:gd name="connsiteY0-60" fmla="*/ 0 h 6858000"/>
              <a:gd name="connsiteX1-61" fmla="*/ 6268237 w 6268240"/>
              <a:gd name="connsiteY1-62" fmla="*/ 0 h 6858000"/>
              <a:gd name="connsiteX2-63" fmla="*/ 5496128 w 6268240"/>
              <a:gd name="connsiteY2-64" fmla="*/ 3307405 h 6858000"/>
              <a:gd name="connsiteX3-65" fmla="*/ 5742943 w 6268240"/>
              <a:gd name="connsiteY3-66" fmla="*/ 6857999 h 6858000"/>
              <a:gd name="connsiteX4-67" fmla="*/ 0 w 6268240"/>
              <a:gd name="connsiteY4-68" fmla="*/ 6858000 h 6858000"/>
              <a:gd name="connsiteX5-69" fmla="*/ 0 w 6268240"/>
              <a:gd name="connsiteY5-70" fmla="*/ 0 h 6858000"/>
              <a:gd name="connsiteX0-71" fmla="*/ 0 w 6268240"/>
              <a:gd name="connsiteY0-72" fmla="*/ 0 h 6858000"/>
              <a:gd name="connsiteX1-73" fmla="*/ 6268237 w 6268240"/>
              <a:gd name="connsiteY1-74" fmla="*/ 0 h 6858000"/>
              <a:gd name="connsiteX2-75" fmla="*/ 5496128 w 6268240"/>
              <a:gd name="connsiteY2-76" fmla="*/ 3307405 h 6858000"/>
              <a:gd name="connsiteX3-77" fmla="*/ 5742943 w 6268240"/>
              <a:gd name="connsiteY3-78" fmla="*/ 6857999 h 6858000"/>
              <a:gd name="connsiteX4-79" fmla="*/ 0 w 6268240"/>
              <a:gd name="connsiteY4-80" fmla="*/ 6858000 h 6858000"/>
              <a:gd name="connsiteX5-81" fmla="*/ 0 w 6268240"/>
              <a:gd name="connsiteY5-82" fmla="*/ 0 h 6858000"/>
              <a:gd name="connsiteX0-83" fmla="*/ 0 w 6268239"/>
              <a:gd name="connsiteY0-84" fmla="*/ 0 h 6858000"/>
              <a:gd name="connsiteX1-85" fmla="*/ 6268237 w 6268239"/>
              <a:gd name="connsiteY1-86" fmla="*/ 0 h 6858000"/>
              <a:gd name="connsiteX2-87" fmla="*/ 5223754 w 6268239"/>
              <a:gd name="connsiteY2-88" fmla="*/ 4270443 h 6858000"/>
              <a:gd name="connsiteX3-89" fmla="*/ 5742943 w 6268239"/>
              <a:gd name="connsiteY3-90" fmla="*/ 6857999 h 6858000"/>
              <a:gd name="connsiteX4-91" fmla="*/ 0 w 6268239"/>
              <a:gd name="connsiteY4-92" fmla="*/ 6858000 h 6858000"/>
              <a:gd name="connsiteX5-93" fmla="*/ 0 w 6268239"/>
              <a:gd name="connsiteY5-94" fmla="*/ 0 h 6858000"/>
              <a:gd name="connsiteX0-95" fmla="*/ 0 w 6268239"/>
              <a:gd name="connsiteY0-96" fmla="*/ 0 h 6858000"/>
              <a:gd name="connsiteX1-97" fmla="*/ 6268237 w 6268239"/>
              <a:gd name="connsiteY1-98" fmla="*/ 0 h 6858000"/>
              <a:gd name="connsiteX2-99" fmla="*/ 5223754 w 6268239"/>
              <a:gd name="connsiteY2-100" fmla="*/ 4270443 h 6858000"/>
              <a:gd name="connsiteX3-101" fmla="*/ 5742943 w 6268239"/>
              <a:gd name="connsiteY3-102" fmla="*/ 6857999 h 6858000"/>
              <a:gd name="connsiteX4-103" fmla="*/ 0 w 6268239"/>
              <a:gd name="connsiteY4-104" fmla="*/ 6858000 h 6858000"/>
              <a:gd name="connsiteX5-105" fmla="*/ 0 w 6268239"/>
              <a:gd name="connsiteY5-106" fmla="*/ 0 h 6858000"/>
              <a:gd name="connsiteX0-107" fmla="*/ 0 w 6511430"/>
              <a:gd name="connsiteY0-108" fmla="*/ 0 h 6858000"/>
              <a:gd name="connsiteX1-109" fmla="*/ 6511428 w 6511430"/>
              <a:gd name="connsiteY1-110" fmla="*/ 9727 h 6858000"/>
              <a:gd name="connsiteX2-111" fmla="*/ 5223754 w 6511430"/>
              <a:gd name="connsiteY2-112" fmla="*/ 4270443 h 6858000"/>
              <a:gd name="connsiteX3-113" fmla="*/ 5742943 w 6511430"/>
              <a:gd name="connsiteY3-114" fmla="*/ 6857999 h 6858000"/>
              <a:gd name="connsiteX4-115" fmla="*/ 0 w 6511430"/>
              <a:gd name="connsiteY4-116" fmla="*/ 6858000 h 6858000"/>
              <a:gd name="connsiteX5-117" fmla="*/ 0 w 6511430"/>
              <a:gd name="connsiteY5-118" fmla="*/ 0 h 6858000"/>
              <a:gd name="connsiteX0-119" fmla="*/ 0 w 6511689"/>
              <a:gd name="connsiteY0-120" fmla="*/ 0 h 6858000"/>
              <a:gd name="connsiteX1-121" fmla="*/ 6511428 w 6511689"/>
              <a:gd name="connsiteY1-122" fmla="*/ 9727 h 6858000"/>
              <a:gd name="connsiteX2-123" fmla="*/ 5223754 w 6511689"/>
              <a:gd name="connsiteY2-124" fmla="*/ 4270443 h 6858000"/>
              <a:gd name="connsiteX3-125" fmla="*/ 5742943 w 6511689"/>
              <a:gd name="connsiteY3-126" fmla="*/ 6857999 h 6858000"/>
              <a:gd name="connsiteX4-127" fmla="*/ 0 w 6511689"/>
              <a:gd name="connsiteY4-128" fmla="*/ 6858000 h 6858000"/>
              <a:gd name="connsiteX5-129" fmla="*/ 0 w 6511689"/>
              <a:gd name="connsiteY5-130" fmla="*/ 0 h 6858000"/>
              <a:gd name="connsiteX0-131" fmla="*/ 0 w 6511673"/>
              <a:gd name="connsiteY0-132" fmla="*/ 0 h 6858000"/>
              <a:gd name="connsiteX1-133" fmla="*/ 6511428 w 6511673"/>
              <a:gd name="connsiteY1-134" fmla="*/ 9727 h 6858000"/>
              <a:gd name="connsiteX2-135" fmla="*/ 5136205 w 6511673"/>
              <a:gd name="connsiteY2-136" fmla="*/ 4659549 h 6858000"/>
              <a:gd name="connsiteX3-137" fmla="*/ 5742943 w 6511673"/>
              <a:gd name="connsiteY3-138" fmla="*/ 6857999 h 6858000"/>
              <a:gd name="connsiteX4-139" fmla="*/ 0 w 6511673"/>
              <a:gd name="connsiteY4-140" fmla="*/ 6858000 h 6858000"/>
              <a:gd name="connsiteX5-141" fmla="*/ 0 w 6511673"/>
              <a:gd name="connsiteY5-142" fmla="*/ 0 h 6858000"/>
              <a:gd name="connsiteX0-143" fmla="*/ 0 w 6511660"/>
              <a:gd name="connsiteY0-144" fmla="*/ 0 h 6858000"/>
              <a:gd name="connsiteX1-145" fmla="*/ 6511428 w 6511660"/>
              <a:gd name="connsiteY1-146" fmla="*/ 9727 h 6858000"/>
              <a:gd name="connsiteX2-147" fmla="*/ 5058384 w 6511660"/>
              <a:gd name="connsiteY2-148" fmla="*/ 4737370 h 6858000"/>
              <a:gd name="connsiteX3-149" fmla="*/ 5742943 w 6511660"/>
              <a:gd name="connsiteY3-150" fmla="*/ 6857999 h 6858000"/>
              <a:gd name="connsiteX4-151" fmla="*/ 0 w 6511660"/>
              <a:gd name="connsiteY4-152" fmla="*/ 6858000 h 6858000"/>
              <a:gd name="connsiteX5-153" fmla="*/ 0 w 6511660"/>
              <a:gd name="connsiteY5-154" fmla="*/ 0 h 6858000"/>
              <a:gd name="connsiteX0-155" fmla="*/ 0 w 6511654"/>
              <a:gd name="connsiteY0-156" fmla="*/ 0 h 6858000"/>
              <a:gd name="connsiteX1-157" fmla="*/ 6511428 w 6511654"/>
              <a:gd name="connsiteY1-158" fmla="*/ 9727 h 6858000"/>
              <a:gd name="connsiteX2-159" fmla="*/ 5019473 w 6511654"/>
              <a:gd name="connsiteY2-160" fmla="*/ 4679004 h 6858000"/>
              <a:gd name="connsiteX3-161" fmla="*/ 5742943 w 6511654"/>
              <a:gd name="connsiteY3-162" fmla="*/ 6857999 h 6858000"/>
              <a:gd name="connsiteX4-163" fmla="*/ 0 w 6511654"/>
              <a:gd name="connsiteY4-164" fmla="*/ 6858000 h 6858000"/>
              <a:gd name="connsiteX5-165" fmla="*/ 0 w 6511654"/>
              <a:gd name="connsiteY5-166" fmla="*/ 0 h 6858000"/>
              <a:gd name="connsiteX0-167" fmla="*/ 0 w 6511695"/>
              <a:gd name="connsiteY0-168" fmla="*/ 0 h 6858000"/>
              <a:gd name="connsiteX1-169" fmla="*/ 6511428 w 6511695"/>
              <a:gd name="connsiteY1-170" fmla="*/ 9727 h 6858000"/>
              <a:gd name="connsiteX2-171" fmla="*/ 5252937 w 6511695"/>
              <a:gd name="connsiteY2-172" fmla="*/ 4766553 h 6858000"/>
              <a:gd name="connsiteX3-173" fmla="*/ 5742943 w 6511695"/>
              <a:gd name="connsiteY3-174" fmla="*/ 6857999 h 6858000"/>
              <a:gd name="connsiteX4-175" fmla="*/ 0 w 6511695"/>
              <a:gd name="connsiteY4-176" fmla="*/ 6858000 h 6858000"/>
              <a:gd name="connsiteX5-177" fmla="*/ 0 w 6511695"/>
              <a:gd name="connsiteY5-178" fmla="*/ 0 h 6858000"/>
              <a:gd name="connsiteX0-179" fmla="*/ 0 w 6511695"/>
              <a:gd name="connsiteY0-180" fmla="*/ 0 h 6858000"/>
              <a:gd name="connsiteX1-181" fmla="*/ 6511428 w 6511695"/>
              <a:gd name="connsiteY1-182" fmla="*/ 9727 h 6858000"/>
              <a:gd name="connsiteX2-183" fmla="*/ 5252937 w 6511695"/>
              <a:gd name="connsiteY2-184" fmla="*/ 4766553 h 6858000"/>
              <a:gd name="connsiteX3-185" fmla="*/ 5742943 w 6511695"/>
              <a:gd name="connsiteY3-186" fmla="*/ 6857999 h 6858000"/>
              <a:gd name="connsiteX4-187" fmla="*/ 0 w 6511695"/>
              <a:gd name="connsiteY4-188" fmla="*/ 6858000 h 6858000"/>
              <a:gd name="connsiteX5-189" fmla="*/ 0 w 6511695"/>
              <a:gd name="connsiteY5-190" fmla="*/ 0 h 6858000"/>
              <a:gd name="connsiteX0-191" fmla="*/ 0 w 6511687"/>
              <a:gd name="connsiteY0-192" fmla="*/ 0 h 6858000"/>
              <a:gd name="connsiteX1-193" fmla="*/ 6511428 w 6511687"/>
              <a:gd name="connsiteY1-194" fmla="*/ 9727 h 6858000"/>
              <a:gd name="connsiteX2-195" fmla="*/ 5214027 w 6511687"/>
              <a:gd name="connsiteY2-196" fmla="*/ 4824918 h 6858000"/>
              <a:gd name="connsiteX3-197" fmla="*/ 5742943 w 6511687"/>
              <a:gd name="connsiteY3-198" fmla="*/ 6857999 h 6858000"/>
              <a:gd name="connsiteX4-199" fmla="*/ 0 w 6511687"/>
              <a:gd name="connsiteY4-200" fmla="*/ 6858000 h 6858000"/>
              <a:gd name="connsiteX5-201" fmla="*/ 0 w 6511687"/>
              <a:gd name="connsiteY5-20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-1" fmla="*/ 0 w 7072009"/>
              <a:gd name="connsiteY0-2" fmla="*/ 9728 h 6867729"/>
              <a:gd name="connsiteX1-3" fmla="*/ 5184843 w 7072009"/>
              <a:gd name="connsiteY1-4" fmla="*/ 0 h 6867729"/>
              <a:gd name="connsiteX2-5" fmla="*/ 7072009 w 7072009"/>
              <a:gd name="connsiteY2-6" fmla="*/ 6867729 h 6867729"/>
              <a:gd name="connsiteX3-7" fmla="*/ 0 w 7072009"/>
              <a:gd name="connsiteY3-8" fmla="*/ 6867729 h 6867729"/>
              <a:gd name="connsiteX4-9" fmla="*/ 0 w 7072009"/>
              <a:gd name="connsiteY4-10" fmla="*/ 9728 h 6867729"/>
              <a:gd name="connsiteX0-11" fmla="*/ 0 w 7072009"/>
              <a:gd name="connsiteY0-12" fmla="*/ 0 h 6858001"/>
              <a:gd name="connsiteX1-13" fmla="*/ 4765743 w 7072009"/>
              <a:gd name="connsiteY1-14" fmla="*/ 2972 h 6858001"/>
              <a:gd name="connsiteX2-15" fmla="*/ 7072009 w 7072009"/>
              <a:gd name="connsiteY2-16" fmla="*/ 6858001 h 6858001"/>
              <a:gd name="connsiteX3-17" fmla="*/ 0 w 7072009"/>
              <a:gd name="connsiteY3-18" fmla="*/ 6858001 h 6858001"/>
              <a:gd name="connsiteX4-19" fmla="*/ 0 w 7072009"/>
              <a:gd name="connsiteY4-20" fmla="*/ 0 h 6858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/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anose="020B0604020202020204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anose="020B0604020202020204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/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/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/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/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/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/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/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/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-1" fmla="*/ 72939 w 489172"/>
                    <a:gd name="connsiteY0-2" fmla="*/ 0 h 1397222"/>
                    <a:gd name="connsiteX1-3" fmla="*/ 93304 w 489172"/>
                    <a:gd name="connsiteY1-4" fmla="*/ 8435 h 1397222"/>
                    <a:gd name="connsiteX2-5" fmla="*/ 100807 w 489172"/>
                    <a:gd name="connsiteY2-6" fmla="*/ 26550 h 1397222"/>
                    <a:gd name="connsiteX3-7" fmla="*/ 100806 w 489172"/>
                    <a:gd name="connsiteY3-8" fmla="*/ 765594 h 1397222"/>
                    <a:gd name="connsiteX4-9" fmla="*/ 131180 w 489172"/>
                    <a:gd name="connsiteY4-10" fmla="*/ 795968 h 1397222"/>
                    <a:gd name="connsiteX5-11" fmla="*/ 161554 w 489172"/>
                    <a:gd name="connsiteY5-12" fmla="*/ 765594 h 1397222"/>
                    <a:gd name="connsiteX6-13" fmla="*/ 161554 w 489172"/>
                    <a:gd name="connsiteY6-14" fmla="*/ 28704 h 1397222"/>
                    <a:gd name="connsiteX7-15" fmla="*/ 169949 w 489172"/>
                    <a:gd name="connsiteY7-16" fmla="*/ 8435 h 1397222"/>
                    <a:gd name="connsiteX8-17" fmla="*/ 190314 w 489172"/>
                    <a:gd name="connsiteY8-18" fmla="*/ 0 h 1397222"/>
                    <a:gd name="connsiteX9-19" fmla="*/ 210679 w 489172"/>
                    <a:gd name="connsiteY9-20" fmla="*/ 8435 h 1397222"/>
                    <a:gd name="connsiteX10-21" fmla="*/ 217111 w 489172"/>
                    <a:gd name="connsiteY10-22" fmla="*/ 23964 h 1397222"/>
                    <a:gd name="connsiteX11-23" fmla="*/ 217110 w 489172"/>
                    <a:gd name="connsiteY11-24" fmla="*/ 765292 h 1397222"/>
                    <a:gd name="connsiteX12-25" fmla="*/ 247484 w 489172"/>
                    <a:gd name="connsiteY12-26" fmla="*/ 795666 h 1397222"/>
                    <a:gd name="connsiteX13-27" fmla="*/ 277858 w 489172"/>
                    <a:gd name="connsiteY13-28" fmla="*/ 765292 h 1397222"/>
                    <a:gd name="connsiteX14-29" fmla="*/ 277858 w 489172"/>
                    <a:gd name="connsiteY14-30" fmla="*/ 25070 h 1397222"/>
                    <a:gd name="connsiteX15-31" fmla="*/ 284748 w 489172"/>
                    <a:gd name="connsiteY15-32" fmla="*/ 8435 h 1397222"/>
                    <a:gd name="connsiteX16-33" fmla="*/ 305113 w 489172"/>
                    <a:gd name="connsiteY16-34" fmla="*/ 0 h 1397222"/>
                    <a:gd name="connsiteX17-35" fmla="*/ 325478 w 489172"/>
                    <a:gd name="connsiteY17-36" fmla="*/ 8435 h 1397222"/>
                    <a:gd name="connsiteX18-37" fmla="*/ 333416 w 489172"/>
                    <a:gd name="connsiteY18-38" fmla="*/ 27600 h 1397222"/>
                    <a:gd name="connsiteX19-39" fmla="*/ 333415 w 489172"/>
                    <a:gd name="connsiteY19-40" fmla="*/ 758388 h 1397222"/>
                    <a:gd name="connsiteX20-41" fmla="*/ 363789 w 489172"/>
                    <a:gd name="connsiteY20-42" fmla="*/ 788762 h 1397222"/>
                    <a:gd name="connsiteX21-43" fmla="*/ 394163 w 489172"/>
                    <a:gd name="connsiteY21-44" fmla="*/ 758388 h 1397222"/>
                    <a:gd name="connsiteX22-45" fmla="*/ 394163 w 489172"/>
                    <a:gd name="connsiteY22-46" fmla="*/ 27653 h 1397222"/>
                    <a:gd name="connsiteX23-47" fmla="*/ 402123 w 489172"/>
                    <a:gd name="connsiteY23-48" fmla="*/ 8435 h 1397222"/>
                    <a:gd name="connsiteX24-49" fmla="*/ 422488 w 489172"/>
                    <a:gd name="connsiteY24-50" fmla="*/ 0 h 1397222"/>
                    <a:gd name="connsiteX25-51" fmla="*/ 451288 w 489172"/>
                    <a:gd name="connsiteY25-52" fmla="*/ 28800 h 1397222"/>
                    <a:gd name="connsiteX26-53" fmla="*/ 489172 w 489172"/>
                    <a:gd name="connsiteY26-54" fmla="*/ 1094702 h 1397222"/>
                    <a:gd name="connsiteX27-55" fmla="*/ 312706 w 489172"/>
                    <a:gd name="connsiteY27-56" fmla="*/ 1397222 h 1397222"/>
                    <a:gd name="connsiteX28-57" fmla="*/ 176466 w 489172"/>
                    <a:gd name="connsiteY28-58" fmla="*/ 1397222 h 1397222"/>
                    <a:gd name="connsiteX29-59" fmla="*/ 0 w 489172"/>
                    <a:gd name="connsiteY29-60" fmla="*/ 1094702 h 1397222"/>
                    <a:gd name="connsiteX30-61" fmla="*/ 44139 w 489172"/>
                    <a:gd name="connsiteY30-62" fmla="*/ 28800 h 1397222"/>
                    <a:gd name="connsiteX31-63" fmla="*/ 72939 w 489172"/>
                    <a:gd name="connsiteY31-64" fmla="*/ 0 h 1397222"/>
                    <a:gd name="connsiteX0-65" fmla="*/ 72939 w 489172"/>
                    <a:gd name="connsiteY0-66" fmla="*/ 0 h 1397222"/>
                    <a:gd name="connsiteX1-67" fmla="*/ 93304 w 489172"/>
                    <a:gd name="connsiteY1-68" fmla="*/ 8435 h 1397222"/>
                    <a:gd name="connsiteX2-69" fmla="*/ 100807 w 489172"/>
                    <a:gd name="connsiteY2-70" fmla="*/ 26550 h 1397222"/>
                    <a:gd name="connsiteX3-71" fmla="*/ 100806 w 489172"/>
                    <a:gd name="connsiteY3-72" fmla="*/ 765594 h 1397222"/>
                    <a:gd name="connsiteX4-73" fmla="*/ 131180 w 489172"/>
                    <a:gd name="connsiteY4-74" fmla="*/ 795968 h 1397222"/>
                    <a:gd name="connsiteX5-75" fmla="*/ 161554 w 489172"/>
                    <a:gd name="connsiteY5-76" fmla="*/ 765594 h 1397222"/>
                    <a:gd name="connsiteX6-77" fmla="*/ 161554 w 489172"/>
                    <a:gd name="connsiteY6-78" fmla="*/ 28704 h 1397222"/>
                    <a:gd name="connsiteX7-79" fmla="*/ 169949 w 489172"/>
                    <a:gd name="connsiteY7-80" fmla="*/ 8435 h 1397222"/>
                    <a:gd name="connsiteX8-81" fmla="*/ 190314 w 489172"/>
                    <a:gd name="connsiteY8-82" fmla="*/ 0 h 1397222"/>
                    <a:gd name="connsiteX9-83" fmla="*/ 210679 w 489172"/>
                    <a:gd name="connsiteY9-84" fmla="*/ 8435 h 1397222"/>
                    <a:gd name="connsiteX10-85" fmla="*/ 217111 w 489172"/>
                    <a:gd name="connsiteY10-86" fmla="*/ 23964 h 1397222"/>
                    <a:gd name="connsiteX11-87" fmla="*/ 217110 w 489172"/>
                    <a:gd name="connsiteY11-88" fmla="*/ 765292 h 1397222"/>
                    <a:gd name="connsiteX12-89" fmla="*/ 247484 w 489172"/>
                    <a:gd name="connsiteY12-90" fmla="*/ 795666 h 1397222"/>
                    <a:gd name="connsiteX13-91" fmla="*/ 277858 w 489172"/>
                    <a:gd name="connsiteY13-92" fmla="*/ 765292 h 1397222"/>
                    <a:gd name="connsiteX14-93" fmla="*/ 277858 w 489172"/>
                    <a:gd name="connsiteY14-94" fmla="*/ 25070 h 1397222"/>
                    <a:gd name="connsiteX15-95" fmla="*/ 284748 w 489172"/>
                    <a:gd name="connsiteY15-96" fmla="*/ 8435 h 1397222"/>
                    <a:gd name="connsiteX16-97" fmla="*/ 305113 w 489172"/>
                    <a:gd name="connsiteY16-98" fmla="*/ 0 h 1397222"/>
                    <a:gd name="connsiteX17-99" fmla="*/ 325478 w 489172"/>
                    <a:gd name="connsiteY17-100" fmla="*/ 8435 h 1397222"/>
                    <a:gd name="connsiteX18-101" fmla="*/ 333416 w 489172"/>
                    <a:gd name="connsiteY18-102" fmla="*/ 27600 h 1397222"/>
                    <a:gd name="connsiteX19-103" fmla="*/ 333415 w 489172"/>
                    <a:gd name="connsiteY19-104" fmla="*/ 758388 h 1397222"/>
                    <a:gd name="connsiteX20-105" fmla="*/ 363789 w 489172"/>
                    <a:gd name="connsiteY20-106" fmla="*/ 788762 h 1397222"/>
                    <a:gd name="connsiteX21-107" fmla="*/ 394163 w 489172"/>
                    <a:gd name="connsiteY21-108" fmla="*/ 758388 h 1397222"/>
                    <a:gd name="connsiteX22-109" fmla="*/ 394163 w 489172"/>
                    <a:gd name="connsiteY22-110" fmla="*/ 27653 h 1397222"/>
                    <a:gd name="connsiteX23-111" fmla="*/ 402123 w 489172"/>
                    <a:gd name="connsiteY23-112" fmla="*/ 8435 h 1397222"/>
                    <a:gd name="connsiteX24-113" fmla="*/ 422488 w 489172"/>
                    <a:gd name="connsiteY24-114" fmla="*/ 0 h 1397222"/>
                    <a:gd name="connsiteX25-115" fmla="*/ 451288 w 489172"/>
                    <a:gd name="connsiteY25-116" fmla="*/ 28800 h 1397222"/>
                    <a:gd name="connsiteX26-117" fmla="*/ 489172 w 489172"/>
                    <a:gd name="connsiteY26-118" fmla="*/ 1094702 h 1397222"/>
                    <a:gd name="connsiteX27-119" fmla="*/ 312706 w 489172"/>
                    <a:gd name="connsiteY27-120" fmla="*/ 1397222 h 1397222"/>
                    <a:gd name="connsiteX28-121" fmla="*/ 176466 w 489172"/>
                    <a:gd name="connsiteY28-122" fmla="*/ 1397222 h 1397222"/>
                    <a:gd name="connsiteX29-123" fmla="*/ 0 w 489172"/>
                    <a:gd name="connsiteY29-124" fmla="*/ 1094702 h 1397222"/>
                    <a:gd name="connsiteX30-125" fmla="*/ 44139 w 489172"/>
                    <a:gd name="connsiteY30-126" fmla="*/ 28800 h 1397222"/>
                    <a:gd name="connsiteX31-127" fmla="*/ 72939 w 489172"/>
                    <a:gd name="connsiteY31-128" fmla="*/ 0 h 1397222"/>
                    <a:gd name="connsiteX0-129" fmla="*/ 72939 w 489173"/>
                    <a:gd name="connsiteY0-130" fmla="*/ 0 h 1397222"/>
                    <a:gd name="connsiteX1-131" fmla="*/ 93304 w 489173"/>
                    <a:gd name="connsiteY1-132" fmla="*/ 8435 h 1397222"/>
                    <a:gd name="connsiteX2-133" fmla="*/ 100807 w 489173"/>
                    <a:gd name="connsiteY2-134" fmla="*/ 26550 h 1397222"/>
                    <a:gd name="connsiteX3-135" fmla="*/ 100806 w 489173"/>
                    <a:gd name="connsiteY3-136" fmla="*/ 765594 h 1397222"/>
                    <a:gd name="connsiteX4-137" fmla="*/ 131180 w 489173"/>
                    <a:gd name="connsiteY4-138" fmla="*/ 795968 h 1397222"/>
                    <a:gd name="connsiteX5-139" fmla="*/ 161554 w 489173"/>
                    <a:gd name="connsiteY5-140" fmla="*/ 765594 h 1397222"/>
                    <a:gd name="connsiteX6-141" fmla="*/ 161554 w 489173"/>
                    <a:gd name="connsiteY6-142" fmla="*/ 28704 h 1397222"/>
                    <a:gd name="connsiteX7-143" fmla="*/ 169949 w 489173"/>
                    <a:gd name="connsiteY7-144" fmla="*/ 8435 h 1397222"/>
                    <a:gd name="connsiteX8-145" fmla="*/ 190314 w 489173"/>
                    <a:gd name="connsiteY8-146" fmla="*/ 0 h 1397222"/>
                    <a:gd name="connsiteX9-147" fmla="*/ 210679 w 489173"/>
                    <a:gd name="connsiteY9-148" fmla="*/ 8435 h 1397222"/>
                    <a:gd name="connsiteX10-149" fmla="*/ 217111 w 489173"/>
                    <a:gd name="connsiteY10-150" fmla="*/ 23964 h 1397222"/>
                    <a:gd name="connsiteX11-151" fmla="*/ 217110 w 489173"/>
                    <a:gd name="connsiteY11-152" fmla="*/ 765292 h 1397222"/>
                    <a:gd name="connsiteX12-153" fmla="*/ 247484 w 489173"/>
                    <a:gd name="connsiteY12-154" fmla="*/ 795666 h 1397222"/>
                    <a:gd name="connsiteX13-155" fmla="*/ 277858 w 489173"/>
                    <a:gd name="connsiteY13-156" fmla="*/ 765292 h 1397222"/>
                    <a:gd name="connsiteX14-157" fmla="*/ 277858 w 489173"/>
                    <a:gd name="connsiteY14-158" fmla="*/ 25070 h 1397222"/>
                    <a:gd name="connsiteX15-159" fmla="*/ 284748 w 489173"/>
                    <a:gd name="connsiteY15-160" fmla="*/ 8435 h 1397222"/>
                    <a:gd name="connsiteX16-161" fmla="*/ 305113 w 489173"/>
                    <a:gd name="connsiteY16-162" fmla="*/ 0 h 1397222"/>
                    <a:gd name="connsiteX17-163" fmla="*/ 325478 w 489173"/>
                    <a:gd name="connsiteY17-164" fmla="*/ 8435 h 1397222"/>
                    <a:gd name="connsiteX18-165" fmla="*/ 333416 w 489173"/>
                    <a:gd name="connsiteY18-166" fmla="*/ 27600 h 1397222"/>
                    <a:gd name="connsiteX19-167" fmla="*/ 333415 w 489173"/>
                    <a:gd name="connsiteY19-168" fmla="*/ 758388 h 1397222"/>
                    <a:gd name="connsiteX20-169" fmla="*/ 363789 w 489173"/>
                    <a:gd name="connsiteY20-170" fmla="*/ 788762 h 1397222"/>
                    <a:gd name="connsiteX21-171" fmla="*/ 394163 w 489173"/>
                    <a:gd name="connsiteY21-172" fmla="*/ 758388 h 1397222"/>
                    <a:gd name="connsiteX22-173" fmla="*/ 394163 w 489173"/>
                    <a:gd name="connsiteY22-174" fmla="*/ 27653 h 1397222"/>
                    <a:gd name="connsiteX23-175" fmla="*/ 402123 w 489173"/>
                    <a:gd name="connsiteY23-176" fmla="*/ 8435 h 1397222"/>
                    <a:gd name="connsiteX24-177" fmla="*/ 422488 w 489173"/>
                    <a:gd name="connsiteY24-178" fmla="*/ 0 h 1397222"/>
                    <a:gd name="connsiteX25-179" fmla="*/ 451288 w 489173"/>
                    <a:gd name="connsiteY25-180" fmla="*/ 28800 h 1397222"/>
                    <a:gd name="connsiteX26-181" fmla="*/ 489172 w 489173"/>
                    <a:gd name="connsiteY26-182" fmla="*/ 1094702 h 1397222"/>
                    <a:gd name="connsiteX27-183" fmla="*/ 312706 w 489173"/>
                    <a:gd name="connsiteY27-184" fmla="*/ 1397222 h 1397222"/>
                    <a:gd name="connsiteX28-185" fmla="*/ 176466 w 489173"/>
                    <a:gd name="connsiteY28-186" fmla="*/ 1397222 h 1397222"/>
                    <a:gd name="connsiteX29-187" fmla="*/ 0 w 489173"/>
                    <a:gd name="connsiteY29-188" fmla="*/ 1094702 h 1397222"/>
                    <a:gd name="connsiteX30-189" fmla="*/ 44139 w 489173"/>
                    <a:gd name="connsiteY30-190" fmla="*/ 28800 h 1397222"/>
                    <a:gd name="connsiteX31-191" fmla="*/ 72939 w 489173"/>
                    <a:gd name="connsiteY31-192" fmla="*/ 0 h 1397222"/>
                    <a:gd name="connsiteX0-193" fmla="*/ 72993 w 489227"/>
                    <a:gd name="connsiteY0-194" fmla="*/ 0 h 1397222"/>
                    <a:gd name="connsiteX1-195" fmla="*/ 93358 w 489227"/>
                    <a:gd name="connsiteY1-196" fmla="*/ 8435 h 1397222"/>
                    <a:gd name="connsiteX2-197" fmla="*/ 100861 w 489227"/>
                    <a:gd name="connsiteY2-198" fmla="*/ 26550 h 1397222"/>
                    <a:gd name="connsiteX3-199" fmla="*/ 100860 w 489227"/>
                    <a:gd name="connsiteY3-200" fmla="*/ 765594 h 1397222"/>
                    <a:gd name="connsiteX4-201" fmla="*/ 131234 w 489227"/>
                    <a:gd name="connsiteY4-202" fmla="*/ 795968 h 1397222"/>
                    <a:gd name="connsiteX5-203" fmla="*/ 161608 w 489227"/>
                    <a:gd name="connsiteY5-204" fmla="*/ 765594 h 1397222"/>
                    <a:gd name="connsiteX6-205" fmla="*/ 161608 w 489227"/>
                    <a:gd name="connsiteY6-206" fmla="*/ 28704 h 1397222"/>
                    <a:gd name="connsiteX7-207" fmla="*/ 170003 w 489227"/>
                    <a:gd name="connsiteY7-208" fmla="*/ 8435 h 1397222"/>
                    <a:gd name="connsiteX8-209" fmla="*/ 190368 w 489227"/>
                    <a:gd name="connsiteY8-210" fmla="*/ 0 h 1397222"/>
                    <a:gd name="connsiteX9-211" fmla="*/ 210733 w 489227"/>
                    <a:gd name="connsiteY9-212" fmla="*/ 8435 h 1397222"/>
                    <a:gd name="connsiteX10-213" fmla="*/ 217165 w 489227"/>
                    <a:gd name="connsiteY10-214" fmla="*/ 23964 h 1397222"/>
                    <a:gd name="connsiteX11-215" fmla="*/ 217164 w 489227"/>
                    <a:gd name="connsiteY11-216" fmla="*/ 765292 h 1397222"/>
                    <a:gd name="connsiteX12-217" fmla="*/ 247538 w 489227"/>
                    <a:gd name="connsiteY12-218" fmla="*/ 795666 h 1397222"/>
                    <a:gd name="connsiteX13-219" fmla="*/ 277912 w 489227"/>
                    <a:gd name="connsiteY13-220" fmla="*/ 765292 h 1397222"/>
                    <a:gd name="connsiteX14-221" fmla="*/ 277912 w 489227"/>
                    <a:gd name="connsiteY14-222" fmla="*/ 25070 h 1397222"/>
                    <a:gd name="connsiteX15-223" fmla="*/ 284802 w 489227"/>
                    <a:gd name="connsiteY15-224" fmla="*/ 8435 h 1397222"/>
                    <a:gd name="connsiteX16-225" fmla="*/ 305167 w 489227"/>
                    <a:gd name="connsiteY16-226" fmla="*/ 0 h 1397222"/>
                    <a:gd name="connsiteX17-227" fmla="*/ 325532 w 489227"/>
                    <a:gd name="connsiteY17-228" fmla="*/ 8435 h 1397222"/>
                    <a:gd name="connsiteX18-229" fmla="*/ 333470 w 489227"/>
                    <a:gd name="connsiteY18-230" fmla="*/ 27600 h 1397222"/>
                    <a:gd name="connsiteX19-231" fmla="*/ 333469 w 489227"/>
                    <a:gd name="connsiteY19-232" fmla="*/ 758388 h 1397222"/>
                    <a:gd name="connsiteX20-233" fmla="*/ 363843 w 489227"/>
                    <a:gd name="connsiteY20-234" fmla="*/ 788762 h 1397222"/>
                    <a:gd name="connsiteX21-235" fmla="*/ 394217 w 489227"/>
                    <a:gd name="connsiteY21-236" fmla="*/ 758388 h 1397222"/>
                    <a:gd name="connsiteX22-237" fmla="*/ 394217 w 489227"/>
                    <a:gd name="connsiteY22-238" fmla="*/ 27653 h 1397222"/>
                    <a:gd name="connsiteX23-239" fmla="*/ 402177 w 489227"/>
                    <a:gd name="connsiteY23-240" fmla="*/ 8435 h 1397222"/>
                    <a:gd name="connsiteX24-241" fmla="*/ 422542 w 489227"/>
                    <a:gd name="connsiteY24-242" fmla="*/ 0 h 1397222"/>
                    <a:gd name="connsiteX25-243" fmla="*/ 451342 w 489227"/>
                    <a:gd name="connsiteY25-244" fmla="*/ 28800 h 1397222"/>
                    <a:gd name="connsiteX26-245" fmla="*/ 489226 w 489227"/>
                    <a:gd name="connsiteY26-246" fmla="*/ 1094702 h 1397222"/>
                    <a:gd name="connsiteX27-247" fmla="*/ 312760 w 489227"/>
                    <a:gd name="connsiteY27-248" fmla="*/ 1397222 h 1397222"/>
                    <a:gd name="connsiteX28-249" fmla="*/ 176520 w 489227"/>
                    <a:gd name="connsiteY28-250" fmla="*/ 1397222 h 1397222"/>
                    <a:gd name="connsiteX29-251" fmla="*/ 54 w 489227"/>
                    <a:gd name="connsiteY29-252" fmla="*/ 1094702 h 1397222"/>
                    <a:gd name="connsiteX30-253" fmla="*/ 44193 w 489227"/>
                    <a:gd name="connsiteY30-254" fmla="*/ 28800 h 1397222"/>
                    <a:gd name="connsiteX31-255" fmla="*/ 72993 w 489227"/>
                    <a:gd name="connsiteY31-256" fmla="*/ 0 h 139722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/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/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/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/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/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-1" fmla="*/ 400050 w 428625"/>
                    <a:gd name="connsiteY0-2" fmla="*/ 3267940 h 3267940"/>
                    <a:gd name="connsiteX1-3" fmla="*/ 0 w 428625"/>
                    <a:gd name="connsiteY1-4" fmla="*/ 3220315 h 3267940"/>
                    <a:gd name="connsiteX2-5" fmla="*/ 428625 w 428625"/>
                    <a:gd name="connsiteY2-6" fmla="*/ 865 h 3267940"/>
                    <a:gd name="connsiteX3-7" fmla="*/ 400050 w 428625"/>
                    <a:gd name="connsiteY3-8" fmla="*/ 3267940 h 3267940"/>
                    <a:gd name="connsiteX0-9" fmla="*/ 409575 w 438150"/>
                    <a:gd name="connsiteY0-10" fmla="*/ 3267920 h 3277445"/>
                    <a:gd name="connsiteX1-11" fmla="*/ 0 w 438150"/>
                    <a:gd name="connsiteY1-12" fmla="*/ 3277445 h 3277445"/>
                    <a:gd name="connsiteX2-13" fmla="*/ 438150 w 438150"/>
                    <a:gd name="connsiteY2-14" fmla="*/ 845 h 3277445"/>
                    <a:gd name="connsiteX3-15" fmla="*/ 409575 w 438150"/>
                    <a:gd name="connsiteY3-16" fmla="*/ 3267920 h 3277445"/>
                    <a:gd name="connsiteX0-17" fmla="*/ 420864 w 449439"/>
                    <a:gd name="connsiteY0-18" fmla="*/ 3267824 h 3277349"/>
                    <a:gd name="connsiteX1-19" fmla="*/ 11289 w 449439"/>
                    <a:gd name="connsiteY1-20" fmla="*/ 3277349 h 3277349"/>
                    <a:gd name="connsiteX2-21" fmla="*/ 449439 w 449439"/>
                    <a:gd name="connsiteY2-22" fmla="*/ 749 h 3277349"/>
                    <a:gd name="connsiteX3-23" fmla="*/ 420864 w 449439"/>
                    <a:gd name="connsiteY3-24" fmla="*/ 3267824 h 3277349"/>
                    <a:gd name="connsiteX0-25" fmla="*/ 426865 w 455440"/>
                    <a:gd name="connsiteY0-26" fmla="*/ 3268012 h 3277537"/>
                    <a:gd name="connsiteX1-27" fmla="*/ 17290 w 455440"/>
                    <a:gd name="connsiteY1-28" fmla="*/ 3277537 h 3277537"/>
                    <a:gd name="connsiteX2-29" fmla="*/ 455440 w 455440"/>
                    <a:gd name="connsiteY2-30" fmla="*/ 937 h 3277537"/>
                    <a:gd name="connsiteX3-31" fmla="*/ 426865 w 455440"/>
                    <a:gd name="connsiteY3-32" fmla="*/ 3268012 h 3277537"/>
                    <a:gd name="connsiteX0-33" fmla="*/ 420865 w 449440"/>
                    <a:gd name="connsiteY0-34" fmla="*/ 3268029 h 3277554"/>
                    <a:gd name="connsiteX1-35" fmla="*/ 11290 w 449440"/>
                    <a:gd name="connsiteY1-36" fmla="*/ 3277554 h 3277554"/>
                    <a:gd name="connsiteX2-37" fmla="*/ 449440 w 449440"/>
                    <a:gd name="connsiteY2-38" fmla="*/ 954 h 3277554"/>
                    <a:gd name="connsiteX3-39" fmla="*/ 420865 w 449440"/>
                    <a:gd name="connsiteY3-40" fmla="*/ 3268029 h 3277554"/>
                    <a:gd name="connsiteX0-41" fmla="*/ 458965 w 458965"/>
                    <a:gd name="connsiteY0-42" fmla="*/ 3258504 h 3277554"/>
                    <a:gd name="connsiteX1-43" fmla="*/ 11290 w 458965"/>
                    <a:gd name="connsiteY1-44" fmla="*/ 3277554 h 3277554"/>
                    <a:gd name="connsiteX2-45" fmla="*/ 449440 w 458965"/>
                    <a:gd name="connsiteY2-46" fmla="*/ 954 h 3277554"/>
                    <a:gd name="connsiteX3-47" fmla="*/ 458965 w 458965"/>
                    <a:gd name="connsiteY3-48" fmla="*/ 3258504 h 3277554"/>
                    <a:gd name="connsiteX0-49" fmla="*/ 458965 w 468741"/>
                    <a:gd name="connsiteY0-50" fmla="*/ 3258504 h 3277554"/>
                    <a:gd name="connsiteX1-51" fmla="*/ 11290 w 468741"/>
                    <a:gd name="connsiteY1-52" fmla="*/ 3277554 h 3277554"/>
                    <a:gd name="connsiteX2-53" fmla="*/ 449440 w 468741"/>
                    <a:gd name="connsiteY2-54" fmla="*/ 954 h 3277554"/>
                    <a:gd name="connsiteX3-55" fmla="*/ 458965 w 468741"/>
                    <a:gd name="connsiteY3-56" fmla="*/ 3258504 h 3277554"/>
                    <a:gd name="connsiteX0-57" fmla="*/ 458965 w 475898"/>
                    <a:gd name="connsiteY0-58" fmla="*/ 3258504 h 3277554"/>
                    <a:gd name="connsiteX1-59" fmla="*/ 11290 w 475898"/>
                    <a:gd name="connsiteY1-60" fmla="*/ 3277554 h 3277554"/>
                    <a:gd name="connsiteX2-61" fmla="*/ 449440 w 475898"/>
                    <a:gd name="connsiteY2-62" fmla="*/ 954 h 3277554"/>
                    <a:gd name="connsiteX3-63" fmla="*/ 458965 w 475898"/>
                    <a:gd name="connsiteY3-64" fmla="*/ 3258504 h 3277554"/>
                    <a:gd name="connsiteX0-65" fmla="*/ 460407 w 477340"/>
                    <a:gd name="connsiteY0-66" fmla="*/ 3258186 h 3277236"/>
                    <a:gd name="connsiteX1-67" fmla="*/ 12732 w 477340"/>
                    <a:gd name="connsiteY1-68" fmla="*/ 3277236 h 3277236"/>
                    <a:gd name="connsiteX2-69" fmla="*/ 450882 w 477340"/>
                    <a:gd name="connsiteY2-70" fmla="*/ 636 h 3277236"/>
                    <a:gd name="connsiteX3-71" fmla="*/ 460407 w 477340"/>
                    <a:gd name="connsiteY3-72" fmla="*/ 3258186 h 3277236"/>
                    <a:gd name="connsiteX0-73" fmla="*/ 487474 w 504407"/>
                    <a:gd name="connsiteY0-74" fmla="*/ 3258194 h 3258194"/>
                    <a:gd name="connsiteX1-75" fmla="*/ 11224 w 504407"/>
                    <a:gd name="connsiteY1-76" fmla="*/ 3248669 h 3258194"/>
                    <a:gd name="connsiteX2-77" fmla="*/ 477949 w 504407"/>
                    <a:gd name="connsiteY2-78" fmla="*/ 644 h 3258194"/>
                    <a:gd name="connsiteX3-79" fmla="*/ 487474 w 504407"/>
                    <a:gd name="connsiteY3-80" fmla="*/ 3258194 h 3258194"/>
                    <a:gd name="connsiteX0-81" fmla="*/ 487474 w 504407"/>
                    <a:gd name="connsiteY0-82" fmla="*/ 3258194 h 3285812"/>
                    <a:gd name="connsiteX1-83" fmla="*/ 11224 w 504407"/>
                    <a:gd name="connsiteY1-84" fmla="*/ 3248669 h 3285812"/>
                    <a:gd name="connsiteX2-85" fmla="*/ 477949 w 504407"/>
                    <a:gd name="connsiteY2-86" fmla="*/ 644 h 3285812"/>
                    <a:gd name="connsiteX3-87" fmla="*/ 487474 w 504407"/>
                    <a:gd name="connsiteY3-88" fmla="*/ 3258194 h 3285812"/>
                    <a:gd name="connsiteX0-89" fmla="*/ 487474 w 504407"/>
                    <a:gd name="connsiteY0-90" fmla="*/ 3258194 h 3277380"/>
                    <a:gd name="connsiteX1-91" fmla="*/ 11224 w 504407"/>
                    <a:gd name="connsiteY1-92" fmla="*/ 3248669 h 3277380"/>
                    <a:gd name="connsiteX2-93" fmla="*/ 477949 w 504407"/>
                    <a:gd name="connsiteY2-94" fmla="*/ 644 h 3277380"/>
                    <a:gd name="connsiteX3-95" fmla="*/ 487474 w 504407"/>
                    <a:gd name="connsiteY3-96" fmla="*/ 3258194 h 3277380"/>
                    <a:gd name="connsiteX0-97" fmla="*/ 477949 w 499445"/>
                    <a:gd name="connsiteY0-98" fmla="*/ 3315344 h 3315344"/>
                    <a:gd name="connsiteX1-99" fmla="*/ 11224 w 499445"/>
                    <a:gd name="connsiteY1-100" fmla="*/ 3248669 h 3315344"/>
                    <a:gd name="connsiteX2-101" fmla="*/ 477949 w 499445"/>
                    <a:gd name="connsiteY2-102" fmla="*/ 644 h 3315344"/>
                    <a:gd name="connsiteX3-103" fmla="*/ 477949 w 499445"/>
                    <a:gd name="connsiteY3-104" fmla="*/ 3315344 h 3315344"/>
                    <a:gd name="connsiteX0-105" fmla="*/ 514484 w 535980"/>
                    <a:gd name="connsiteY0-106" fmla="*/ 3315342 h 3315342"/>
                    <a:gd name="connsiteX1-107" fmla="*/ 9659 w 535980"/>
                    <a:gd name="connsiteY1-108" fmla="*/ 3258192 h 3315342"/>
                    <a:gd name="connsiteX2-109" fmla="*/ 514484 w 535980"/>
                    <a:gd name="connsiteY2-110" fmla="*/ 642 h 3315342"/>
                    <a:gd name="connsiteX3-111" fmla="*/ 514484 w 535980"/>
                    <a:gd name="connsiteY3-112" fmla="*/ 3315342 h 3315342"/>
                    <a:gd name="connsiteX0-113" fmla="*/ 514484 w 535980"/>
                    <a:gd name="connsiteY0-114" fmla="*/ 3315342 h 3315342"/>
                    <a:gd name="connsiteX1-115" fmla="*/ 9659 w 535980"/>
                    <a:gd name="connsiteY1-116" fmla="*/ 3258192 h 3315342"/>
                    <a:gd name="connsiteX2-117" fmla="*/ 514484 w 535980"/>
                    <a:gd name="connsiteY2-118" fmla="*/ 642 h 3315342"/>
                    <a:gd name="connsiteX3-119" fmla="*/ 514484 w 535980"/>
                    <a:gd name="connsiteY3-120" fmla="*/ 3315342 h 3315342"/>
                    <a:gd name="connsiteX0-121" fmla="*/ 504959 w 532163"/>
                    <a:gd name="connsiteY0-122" fmla="*/ 3267717 h 3278507"/>
                    <a:gd name="connsiteX1-123" fmla="*/ 9659 w 532163"/>
                    <a:gd name="connsiteY1-124" fmla="*/ 3258192 h 3278507"/>
                    <a:gd name="connsiteX2-125" fmla="*/ 514484 w 532163"/>
                    <a:gd name="connsiteY2-126" fmla="*/ 642 h 3278507"/>
                    <a:gd name="connsiteX3-127" fmla="*/ 504959 w 532163"/>
                    <a:gd name="connsiteY3-128" fmla="*/ 3267717 h 3278507"/>
                    <a:gd name="connsiteX0-129" fmla="*/ 504322 w 545560"/>
                    <a:gd name="connsiteY0-130" fmla="*/ 3067764 h 3078554"/>
                    <a:gd name="connsiteX1-131" fmla="*/ 9022 w 545560"/>
                    <a:gd name="connsiteY1-132" fmla="*/ 3058239 h 3078554"/>
                    <a:gd name="connsiteX2-133" fmla="*/ 532897 w 545560"/>
                    <a:gd name="connsiteY2-134" fmla="*/ 714 h 3078554"/>
                    <a:gd name="connsiteX3-135" fmla="*/ 504322 w 545560"/>
                    <a:gd name="connsiteY3-136" fmla="*/ 3067764 h 3078554"/>
                    <a:gd name="connsiteX0-137" fmla="*/ 504959 w 532163"/>
                    <a:gd name="connsiteY0-138" fmla="*/ 3086805 h 3097595"/>
                    <a:gd name="connsiteX1-139" fmla="*/ 9659 w 532163"/>
                    <a:gd name="connsiteY1-140" fmla="*/ 3077280 h 3097595"/>
                    <a:gd name="connsiteX2-141" fmla="*/ 514484 w 532163"/>
                    <a:gd name="connsiteY2-142" fmla="*/ 705 h 3097595"/>
                    <a:gd name="connsiteX3-143" fmla="*/ 504959 w 532163"/>
                    <a:gd name="connsiteY3-144" fmla="*/ 3086805 h 3097595"/>
                    <a:gd name="connsiteX0-145" fmla="*/ 506034 w 533238"/>
                    <a:gd name="connsiteY0-146" fmla="*/ 3086100 h 3096890"/>
                    <a:gd name="connsiteX1-147" fmla="*/ 10734 w 533238"/>
                    <a:gd name="connsiteY1-148" fmla="*/ 3076575 h 3096890"/>
                    <a:gd name="connsiteX2-149" fmla="*/ 515559 w 533238"/>
                    <a:gd name="connsiteY2-150" fmla="*/ 0 h 3096890"/>
                    <a:gd name="connsiteX3-151" fmla="*/ 506034 w 533238"/>
                    <a:gd name="connsiteY3-152" fmla="*/ 3086100 h 3096890"/>
                    <a:gd name="connsiteX0-153" fmla="*/ 506034 w 533238"/>
                    <a:gd name="connsiteY0-154" fmla="*/ 3086100 h 3088655"/>
                    <a:gd name="connsiteX1-155" fmla="*/ 10734 w 533238"/>
                    <a:gd name="connsiteY1-156" fmla="*/ 3076575 h 3088655"/>
                    <a:gd name="connsiteX2-157" fmla="*/ 515559 w 533238"/>
                    <a:gd name="connsiteY2-158" fmla="*/ 0 h 3088655"/>
                    <a:gd name="connsiteX3-159" fmla="*/ 506034 w 533238"/>
                    <a:gd name="connsiteY3-160" fmla="*/ 3086100 h 30886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/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/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-1" fmla="*/ 41 w 1173919"/>
                    <a:gd name="connsiteY0-2" fmla="*/ 932720 h 1519659"/>
                    <a:gd name="connsiteX1-3" fmla="*/ 610033 w 1173919"/>
                    <a:gd name="connsiteY1-4" fmla="*/ 0 h 1519659"/>
                    <a:gd name="connsiteX2-5" fmla="*/ 1173919 w 1173919"/>
                    <a:gd name="connsiteY2-6" fmla="*/ 932720 h 1519659"/>
                    <a:gd name="connsiteX3-7" fmla="*/ 586980 w 1173919"/>
                    <a:gd name="connsiteY3-8" fmla="*/ 1519659 h 1519659"/>
                    <a:gd name="connsiteX4-9" fmla="*/ 41 w 1173919"/>
                    <a:gd name="connsiteY4-10" fmla="*/ 932720 h 1519659"/>
                    <a:gd name="connsiteX0-11" fmla="*/ 74 w 1173952"/>
                    <a:gd name="connsiteY0-12" fmla="*/ 932720 h 1842389"/>
                    <a:gd name="connsiteX1-13" fmla="*/ 610066 w 1173952"/>
                    <a:gd name="connsiteY1-14" fmla="*/ 0 h 1842389"/>
                    <a:gd name="connsiteX2-15" fmla="*/ 1173952 w 1173952"/>
                    <a:gd name="connsiteY2-16" fmla="*/ 932720 h 1842389"/>
                    <a:gd name="connsiteX3-17" fmla="*/ 579329 w 1173952"/>
                    <a:gd name="connsiteY3-18" fmla="*/ 1842389 h 1842389"/>
                    <a:gd name="connsiteX4-19" fmla="*/ 74 w 1173952"/>
                    <a:gd name="connsiteY4-20" fmla="*/ 932720 h 1842389"/>
                    <a:gd name="connsiteX0-21" fmla="*/ 17 w 1173895"/>
                    <a:gd name="connsiteY0-22" fmla="*/ 932720 h 1842389"/>
                    <a:gd name="connsiteX1-23" fmla="*/ 610009 w 1173895"/>
                    <a:gd name="connsiteY1-24" fmla="*/ 0 h 1842389"/>
                    <a:gd name="connsiteX2-25" fmla="*/ 1173895 w 1173895"/>
                    <a:gd name="connsiteY2-26" fmla="*/ 932720 h 1842389"/>
                    <a:gd name="connsiteX3-27" fmla="*/ 579272 w 1173895"/>
                    <a:gd name="connsiteY3-28" fmla="*/ 1842389 h 1842389"/>
                    <a:gd name="connsiteX4-29" fmla="*/ 17 w 1173895"/>
                    <a:gd name="connsiteY4-30" fmla="*/ 932720 h 1842389"/>
                    <a:gd name="connsiteX0-31" fmla="*/ 756 w 1174634"/>
                    <a:gd name="connsiteY0-32" fmla="*/ 932720 h 1842389"/>
                    <a:gd name="connsiteX1-33" fmla="*/ 610748 w 1174634"/>
                    <a:gd name="connsiteY1-34" fmla="*/ 0 h 1842389"/>
                    <a:gd name="connsiteX2-35" fmla="*/ 1174634 w 1174634"/>
                    <a:gd name="connsiteY2-36" fmla="*/ 932720 h 1842389"/>
                    <a:gd name="connsiteX3-37" fmla="*/ 580011 w 1174634"/>
                    <a:gd name="connsiteY3-38" fmla="*/ 1842389 h 1842389"/>
                    <a:gd name="connsiteX4-39" fmla="*/ 756 w 1174634"/>
                    <a:gd name="connsiteY4-40" fmla="*/ 932720 h 1842389"/>
                    <a:gd name="connsiteX0-41" fmla="*/ 756 w 1174634"/>
                    <a:gd name="connsiteY0-42" fmla="*/ 932720 h 1842389"/>
                    <a:gd name="connsiteX1-43" fmla="*/ 610748 w 1174634"/>
                    <a:gd name="connsiteY1-44" fmla="*/ 0 h 1842389"/>
                    <a:gd name="connsiteX2-45" fmla="*/ 1174634 w 1174634"/>
                    <a:gd name="connsiteY2-46" fmla="*/ 932720 h 1842389"/>
                    <a:gd name="connsiteX3-47" fmla="*/ 580011 w 1174634"/>
                    <a:gd name="connsiteY3-48" fmla="*/ 1842389 h 1842389"/>
                    <a:gd name="connsiteX4-49" fmla="*/ 756 w 1174634"/>
                    <a:gd name="connsiteY4-50" fmla="*/ 932720 h 1842389"/>
                    <a:gd name="connsiteX0-51" fmla="*/ 542 w 1174420"/>
                    <a:gd name="connsiteY0-52" fmla="*/ 932720 h 1842389"/>
                    <a:gd name="connsiteX1-53" fmla="*/ 610534 w 1174420"/>
                    <a:gd name="connsiteY1-54" fmla="*/ 0 h 1842389"/>
                    <a:gd name="connsiteX2-55" fmla="*/ 1174420 w 1174420"/>
                    <a:gd name="connsiteY2-56" fmla="*/ 932720 h 1842389"/>
                    <a:gd name="connsiteX3-57" fmla="*/ 579797 w 1174420"/>
                    <a:gd name="connsiteY3-58" fmla="*/ 1842389 h 1842389"/>
                    <a:gd name="connsiteX4-59" fmla="*/ 542 w 1174420"/>
                    <a:gd name="connsiteY4-60" fmla="*/ 932720 h 1842389"/>
                    <a:gd name="connsiteX0-61" fmla="*/ 542 w 1174420"/>
                    <a:gd name="connsiteY0-62" fmla="*/ 932720 h 1842389"/>
                    <a:gd name="connsiteX1-63" fmla="*/ 610534 w 1174420"/>
                    <a:gd name="connsiteY1-64" fmla="*/ 0 h 1842389"/>
                    <a:gd name="connsiteX2-65" fmla="*/ 1174420 w 1174420"/>
                    <a:gd name="connsiteY2-66" fmla="*/ 932720 h 1842389"/>
                    <a:gd name="connsiteX3-67" fmla="*/ 579797 w 1174420"/>
                    <a:gd name="connsiteY3-68" fmla="*/ 1842389 h 1842389"/>
                    <a:gd name="connsiteX4-69" fmla="*/ 542 w 1174420"/>
                    <a:gd name="connsiteY4-70" fmla="*/ 932720 h 1842389"/>
                    <a:gd name="connsiteX0-71" fmla="*/ 542 w 1175985"/>
                    <a:gd name="connsiteY0-72" fmla="*/ 932720 h 1842389"/>
                    <a:gd name="connsiteX1-73" fmla="*/ 610534 w 1175985"/>
                    <a:gd name="connsiteY1-74" fmla="*/ 0 h 1842389"/>
                    <a:gd name="connsiteX2-75" fmla="*/ 1174420 w 1175985"/>
                    <a:gd name="connsiteY2-76" fmla="*/ 932720 h 1842389"/>
                    <a:gd name="connsiteX3-77" fmla="*/ 579797 w 1175985"/>
                    <a:gd name="connsiteY3-78" fmla="*/ 1842389 h 1842389"/>
                    <a:gd name="connsiteX4-79" fmla="*/ 542 w 1175985"/>
                    <a:gd name="connsiteY4-80" fmla="*/ 932720 h 1842389"/>
                    <a:gd name="connsiteX0-81" fmla="*/ 542 w 1175985"/>
                    <a:gd name="connsiteY0-82" fmla="*/ 932720 h 1842389"/>
                    <a:gd name="connsiteX1-83" fmla="*/ 610534 w 1175985"/>
                    <a:gd name="connsiteY1-84" fmla="*/ 0 h 1842389"/>
                    <a:gd name="connsiteX2-85" fmla="*/ 1174420 w 1175985"/>
                    <a:gd name="connsiteY2-86" fmla="*/ 932720 h 1842389"/>
                    <a:gd name="connsiteX3-87" fmla="*/ 579797 w 1175985"/>
                    <a:gd name="connsiteY3-88" fmla="*/ 1842389 h 1842389"/>
                    <a:gd name="connsiteX4-89" fmla="*/ 542 w 1175985"/>
                    <a:gd name="connsiteY4-90" fmla="*/ 932720 h 1842389"/>
                    <a:gd name="connsiteX0-91" fmla="*/ 542 w 1174536"/>
                    <a:gd name="connsiteY0-92" fmla="*/ 932720 h 1842389"/>
                    <a:gd name="connsiteX1-93" fmla="*/ 610534 w 1174536"/>
                    <a:gd name="connsiteY1-94" fmla="*/ 0 h 1842389"/>
                    <a:gd name="connsiteX2-95" fmla="*/ 1174420 w 1174536"/>
                    <a:gd name="connsiteY2-96" fmla="*/ 932720 h 1842389"/>
                    <a:gd name="connsiteX3-97" fmla="*/ 579797 w 1174536"/>
                    <a:gd name="connsiteY3-98" fmla="*/ 1842389 h 1842389"/>
                    <a:gd name="connsiteX4-99" fmla="*/ 542 w 1174536"/>
                    <a:gd name="connsiteY4-100" fmla="*/ 932720 h 1842389"/>
                    <a:gd name="connsiteX0-101" fmla="*/ 574 w 1143830"/>
                    <a:gd name="connsiteY0-102" fmla="*/ 932720 h 1842389"/>
                    <a:gd name="connsiteX1-103" fmla="*/ 579830 w 1143830"/>
                    <a:gd name="connsiteY1-104" fmla="*/ 0 h 1842389"/>
                    <a:gd name="connsiteX2-105" fmla="*/ 1143716 w 1143830"/>
                    <a:gd name="connsiteY2-106" fmla="*/ 932720 h 1842389"/>
                    <a:gd name="connsiteX3-107" fmla="*/ 549093 w 1143830"/>
                    <a:gd name="connsiteY3-108" fmla="*/ 1842389 h 1842389"/>
                    <a:gd name="connsiteX4-109" fmla="*/ 574 w 1143830"/>
                    <a:gd name="connsiteY4-110" fmla="*/ 932720 h 1842389"/>
                    <a:gd name="connsiteX0-111" fmla="*/ 574 w 1143830"/>
                    <a:gd name="connsiteY0-112" fmla="*/ 932720 h 1842389"/>
                    <a:gd name="connsiteX1-113" fmla="*/ 579830 w 1143830"/>
                    <a:gd name="connsiteY1-114" fmla="*/ 0 h 1842389"/>
                    <a:gd name="connsiteX2-115" fmla="*/ 1143716 w 1143830"/>
                    <a:gd name="connsiteY2-116" fmla="*/ 932720 h 1842389"/>
                    <a:gd name="connsiteX3-117" fmla="*/ 549093 w 1143830"/>
                    <a:gd name="connsiteY3-118" fmla="*/ 1842389 h 1842389"/>
                    <a:gd name="connsiteX4-119" fmla="*/ 574 w 1143830"/>
                    <a:gd name="connsiteY4-120" fmla="*/ 932720 h 1842389"/>
                    <a:gd name="connsiteX0-121" fmla="*/ 872 w 1144196"/>
                    <a:gd name="connsiteY0-122" fmla="*/ 932720 h 1842389"/>
                    <a:gd name="connsiteX1-123" fmla="*/ 580128 w 1144196"/>
                    <a:gd name="connsiteY1-124" fmla="*/ 0 h 1842389"/>
                    <a:gd name="connsiteX2-125" fmla="*/ 1144014 w 1144196"/>
                    <a:gd name="connsiteY2-126" fmla="*/ 932720 h 1842389"/>
                    <a:gd name="connsiteX3-127" fmla="*/ 549391 w 1144196"/>
                    <a:gd name="connsiteY3-128" fmla="*/ 1842389 h 1842389"/>
                    <a:gd name="connsiteX4-129" fmla="*/ 872 w 1144196"/>
                    <a:gd name="connsiteY4-130" fmla="*/ 932720 h 1842389"/>
                    <a:gd name="connsiteX0-131" fmla="*/ 574 w 1143830"/>
                    <a:gd name="connsiteY0-132" fmla="*/ 932720 h 1842389"/>
                    <a:gd name="connsiteX1-133" fmla="*/ 579830 w 1143830"/>
                    <a:gd name="connsiteY1-134" fmla="*/ 0 h 1842389"/>
                    <a:gd name="connsiteX2-135" fmla="*/ 1143716 w 1143830"/>
                    <a:gd name="connsiteY2-136" fmla="*/ 932720 h 1842389"/>
                    <a:gd name="connsiteX3-137" fmla="*/ 549093 w 1143830"/>
                    <a:gd name="connsiteY3-138" fmla="*/ 1842389 h 1842389"/>
                    <a:gd name="connsiteX4-139" fmla="*/ 574 w 1143830"/>
                    <a:gd name="connsiteY4-140" fmla="*/ 932720 h 1842389"/>
                    <a:gd name="connsiteX0-141" fmla="*/ 574 w 1144158"/>
                    <a:gd name="connsiteY0-142" fmla="*/ 932720 h 1842389"/>
                    <a:gd name="connsiteX1-143" fmla="*/ 579830 w 1144158"/>
                    <a:gd name="connsiteY1-144" fmla="*/ 0 h 1842389"/>
                    <a:gd name="connsiteX2-145" fmla="*/ 1143716 w 1144158"/>
                    <a:gd name="connsiteY2-146" fmla="*/ 932720 h 1842389"/>
                    <a:gd name="connsiteX3-147" fmla="*/ 549093 w 1144158"/>
                    <a:gd name="connsiteY3-148" fmla="*/ 1842389 h 1842389"/>
                    <a:gd name="connsiteX4-149" fmla="*/ 574 w 1144158"/>
                    <a:gd name="connsiteY4-150" fmla="*/ 932720 h 1842389"/>
                    <a:gd name="connsiteX0-151" fmla="*/ 574 w 1144158"/>
                    <a:gd name="connsiteY0-152" fmla="*/ 932720 h 1842389"/>
                    <a:gd name="connsiteX1-153" fmla="*/ 579830 w 1144158"/>
                    <a:gd name="connsiteY1-154" fmla="*/ 0 h 1842389"/>
                    <a:gd name="connsiteX2-155" fmla="*/ 1143716 w 1144158"/>
                    <a:gd name="connsiteY2-156" fmla="*/ 932720 h 1842389"/>
                    <a:gd name="connsiteX3-157" fmla="*/ 549093 w 1144158"/>
                    <a:gd name="connsiteY3-158" fmla="*/ 1842389 h 1842389"/>
                    <a:gd name="connsiteX4-159" fmla="*/ 574 w 1144158"/>
                    <a:gd name="connsiteY4-160" fmla="*/ 932720 h 1842389"/>
                    <a:gd name="connsiteX0-161" fmla="*/ 574 w 1143830"/>
                    <a:gd name="connsiteY0-162" fmla="*/ 932720 h 1842389"/>
                    <a:gd name="connsiteX1-163" fmla="*/ 579830 w 1143830"/>
                    <a:gd name="connsiteY1-164" fmla="*/ 0 h 1842389"/>
                    <a:gd name="connsiteX2-165" fmla="*/ 1143716 w 1143830"/>
                    <a:gd name="connsiteY2-166" fmla="*/ 932720 h 1842389"/>
                    <a:gd name="connsiteX3-167" fmla="*/ 549093 w 1143830"/>
                    <a:gd name="connsiteY3-168" fmla="*/ 1842389 h 1842389"/>
                    <a:gd name="connsiteX4-169" fmla="*/ 574 w 1143830"/>
                    <a:gd name="connsiteY4-170" fmla="*/ 932720 h 1842389"/>
                    <a:gd name="connsiteX0-171" fmla="*/ 573 w 1136147"/>
                    <a:gd name="connsiteY0-172" fmla="*/ 932723 h 1842395"/>
                    <a:gd name="connsiteX1-173" fmla="*/ 579829 w 1136147"/>
                    <a:gd name="connsiteY1-174" fmla="*/ 3 h 1842395"/>
                    <a:gd name="connsiteX2-175" fmla="*/ 1136031 w 1136147"/>
                    <a:gd name="connsiteY2-176" fmla="*/ 925039 h 1842395"/>
                    <a:gd name="connsiteX3-177" fmla="*/ 549092 w 1136147"/>
                    <a:gd name="connsiteY3-178" fmla="*/ 1842392 h 1842395"/>
                    <a:gd name="connsiteX4-179" fmla="*/ 573 w 1136147"/>
                    <a:gd name="connsiteY4-180" fmla="*/ 932723 h 1842395"/>
                    <a:gd name="connsiteX0-181" fmla="*/ 573 w 1136147"/>
                    <a:gd name="connsiteY0-182" fmla="*/ 894353 h 1842497"/>
                    <a:gd name="connsiteX1-183" fmla="*/ 579829 w 1136147"/>
                    <a:gd name="connsiteY1-184" fmla="*/ 53 h 1842497"/>
                    <a:gd name="connsiteX2-185" fmla="*/ 1136031 w 1136147"/>
                    <a:gd name="connsiteY2-186" fmla="*/ 925089 h 1842497"/>
                    <a:gd name="connsiteX3-187" fmla="*/ 549092 w 1136147"/>
                    <a:gd name="connsiteY3-188" fmla="*/ 1842442 h 1842497"/>
                    <a:gd name="connsiteX4-189" fmla="*/ 573 w 1136147"/>
                    <a:gd name="connsiteY4-190" fmla="*/ 894353 h 1842497"/>
                    <a:gd name="connsiteX0-191" fmla="*/ 573 w 1136147"/>
                    <a:gd name="connsiteY0-192" fmla="*/ 894358 h 1842502"/>
                    <a:gd name="connsiteX1-193" fmla="*/ 579829 w 1136147"/>
                    <a:gd name="connsiteY1-194" fmla="*/ 58 h 1842502"/>
                    <a:gd name="connsiteX2-195" fmla="*/ 1136031 w 1136147"/>
                    <a:gd name="connsiteY2-196" fmla="*/ 925094 h 1842502"/>
                    <a:gd name="connsiteX3-197" fmla="*/ 549092 w 1136147"/>
                    <a:gd name="connsiteY3-198" fmla="*/ 1842447 h 1842502"/>
                    <a:gd name="connsiteX4-199" fmla="*/ 573 w 1136147"/>
                    <a:gd name="connsiteY4-200" fmla="*/ 894358 h 1842502"/>
                    <a:gd name="connsiteX0-201" fmla="*/ 573 w 1136147"/>
                    <a:gd name="connsiteY0-202" fmla="*/ 894362 h 1842506"/>
                    <a:gd name="connsiteX1-203" fmla="*/ 579829 w 1136147"/>
                    <a:gd name="connsiteY1-204" fmla="*/ 62 h 1842506"/>
                    <a:gd name="connsiteX2-205" fmla="*/ 1136031 w 1136147"/>
                    <a:gd name="connsiteY2-206" fmla="*/ 925098 h 1842506"/>
                    <a:gd name="connsiteX3-207" fmla="*/ 549092 w 1136147"/>
                    <a:gd name="connsiteY3-208" fmla="*/ 1842451 h 1842506"/>
                    <a:gd name="connsiteX4-209" fmla="*/ 573 w 1136147"/>
                    <a:gd name="connsiteY4-210" fmla="*/ 894362 h 1842506"/>
                    <a:gd name="connsiteX0-211" fmla="*/ 573 w 1136031"/>
                    <a:gd name="connsiteY0-212" fmla="*/ 894362 h 1842506"/>
                    <a:gd name="connsiteX1-213" fmla="*/ 579829 w 1136031"/>
                    <a:gd name="connsiteY1-214" fmla="*/ 62 h 1842506"/>
                    <a:gd name="connsiteX2-215" fmla="*/ 1136031 w 1136031"/>
                    <a:gd name="connsiteY2-216" fmla="*/ 925098 h 1842506"/>
                    <a:gd name="connsiteX3-217" fmla="*/ 549092 w 1136031"/>
                    <a:gd name="connsiteY3-218" fmla="*/ 1842451 h 1842506"/>
                    <a:gd name="connsiteX4-219" fmla="*/ 573 w 1136031"/>
                    <a:gd name="connsiteY4-220" fmla="*/ 894362 h 1842506"/>
                    <a:gd name="connsiteX0-221" fmla="*/ 944 w 1136402"/>
                    <a:gd name="connsiteY0-222" fmla="*/ 894362 h 1842506"/>
                    <a:gd name="connsiteX1-223" fmla="*/ 580200 w 1136402"/>
                    <a:gd name="connsiteY1-224" fmla="*/ 62 h 1842506"/>
                    <a:gd name="connsiteX2-225" fmla="*/ 1136402 w 1136402"/>
                    <a:gd name="connsiteY2-226" fmla="*/ 925098 h 1842506"/>
                    <a:gd name="connsiteX3-227" fmla="*/ 549463 w 1136402"/>
                    <a:gd name="connsiteY3-228" fmla="*/ 1842451 h 1842506"/>
                    <a:gd name="connsiteX4-229" fmla="*/ 944 w 1136402"/>
                    <a:gd name="connsiteY4-230" fmla="*/ 894362 h 1842506"/>
                    <a:gd name="connsiteX0-231" fmla="*/ 1105 w 1136563"/>
                    <a:gd name="connsiteY0-232" fmla="*/ 894362 h 1842506"/>
                    <a:gd name="connsiteX1-233" fmla="*/ 580361 w 1136563"/>
                    <a:gd name="connsiteY1-234" fmla="*/ 62 h 1842506"/>
                    <a:gd name="connsiteX2-235" fmla="*/ 1136563 w 1136563"/>
                    <a:gd name="connsiteY2-236" fmla="*/ 925098 h 1842506"/>
                    <a:gd name="connsiteX3-237" fmla="*/ 549624 w 1136563"/>
                    <a:gd name="connsiteY3-238" fmla="*/ 1842451 h 1842506"/>
                    <a:gd name="connsiteX4-239" fmla="*/ 1105 w 1136563"/>
                    <a:gd name="connsiteY4-240" fmla="*/ 894362 h 1842506"/>
                    <a:gd name="connsiteX0-241" fmla="*/ 1105 w 1136563"/>
                    <a:gd name="connsiteY0-242" fmla="*/ 894362 h 1842506"/>
                    <a:gd name="connsiteX1-243" fmla="*/ 580361 w 1136563"/>
                    <a:gd name="connsiteY1-244" fmla="*/ 62 h 1842506"/>
                    <a:gd name="connsiteX2-245" fmla="*/ 1136563 w 1136563"/>
                    <a:gd name="connsiteY2-246" fmla="*/ 925098 h 1842506"/>
                    <a:gd name="connsiteX3-247" fmla="*/ 549624 w 1136563"/>
                    <a:gd name="connsiteY3-248" fmla="*/ 1842451 h 1842506"/>
                    <a:gd name="connsiteX4-249" fmla="*/ 1105 w 1136563"/>
                    <a:gd name="connsiteY4-250" fmla="*/ 894362 h 1842506"/>
                    <a:gd name="connsiteX0-251" fmla="*/ 530 w 1175493"/>
                    <a:gd name="connsiteY0-252" fmla="*/ 904205 h 1842443"/>
                    <a:gd name="connsiteX1-253" fmla="*/ 619291 w 1175493"/>
                    <a:gd name="connsiteY1-254" fmla="*/ 29 h 1842443"/>
                    <a:gd name="connsiteX2-255" fmla="*/ 1175493 w 1175493"/>
                    <a:gd name="connsiteY2-256" fmla="*/ 925065 h 1842443"/>
                    <a:gd name="connsiteX3-257" fmla="*/ 588554 w 1175493"/>
                    <a:gd name="connsiteY3-258" fmla="*/ 1842418 h 1842443"/>
                    <a:gd name="connsiteX4-259" fmla="*/ 530 w 1175493"/>
                    <a:gd name="connsiteY4-260" fmla="*/ 904205 h 1842443"/>
                    <a:gd name="connsiteX0-261" fmla="*/ 527 w 1155736"/>
                    <a:gd name="connsiteY0-262" fmla="*/ 904205 h 1842443"/>
                    <a:gd name="connsiteX1-263" fmla="*/ 619288 w 1155736"/>
                    <a:gd name="connsiteY1-264" fmla="*/ 29 h 1842443"/>
                    <a:gd name="connsiteX2-265" fmla="*/ 1155736 w 1155736"/>
                    <a:gd name="connsiteY2-266" fmla="*/ 925065 h 1842443"/>
                    <a:gd name="connsiteX3-267" fmla="*/ 588551 w 1155736"/>
                    <a:gd name="connsiteY3-268" fmla="*/ 1842418 h 1842443"/>
                    <a:gd name="connsiteX4-269" fmla="*/ 527 w 1155736"/>
                    <a:gd name="connsiteY4-270" fmla="*/ 904205 h 1842443"/>
                    <a:gd name="connsiteX0-271" fmla="*/ 620 w 1155829"/>
                    <a:gd name="connsiteY0-272" fmla="*/ 904205 h 1842443"/>
                    <a:gd name="connsiteX1-273" fmla="*/ 619381 w 1155829"/>
                    <a:gd name="connsiteY1-274" fmla="*/ 29 h 1842443"/>
                    <a:gd name="connsiteX2-275" fmla="*/ 1155829 w 1155829"/>
                    <a:gd name="connsiteY2-276" fmla="*/ 925065 h 1842443"/>
                    <a:gd name="connsiteX3-277" fmla="*/ 588644 w 1155829"/>
                    <a:gd name="connsiteY3-278" fmla="*/ 1842418 h 1842443"/>
                    <a:gd name="connsiteX4-279" fmla="*/ 620 w 1155829"/>
                    <a:gd name="connsiteY4-280" fmla="*/ 904205 h 1842443"/>
                    <a:gd name="connsiteX0-281" fmla="*/ 853 w 1156062"/>
                    <a:gd name="connsiteY0-282" fmla="*/ 904570 h 1842808"/>
                    <a:gd name="connsiteX1-283" fmla="*/ 619614 w 1156062"/>
                    <a:gd name="connsiteY1-284" fmla="*/ 394 h 1842808"/>
                    <a:gd name="connsiteX2-285" fmla="*/ 1156062 w 1156062"/>
                    <a:gd name="connsiteY2-286" fmla="*/ 925430 h 1842808"/>
                    <a:gd name="connsiteX3-287" fmla="*/ 588877 w 1156062"/>
                    <a:gd name="connsiteY3-288" fmla="*/ 1842783 h 1842808"/>
                    <a:gd name="connsiteX4-289" fmla="*/ 853 w 1156062"/>
                    <a:gd name="connsiteY4-290" fmla="*/ 904570 h 1842808"/>
                    <a:gd name="connsiteX0-291" fmla="*/ 949 w 1156158"/>
                    <a:gd name="connsiteY0-292" fmla="*/ 904271 h 1842509"/>
                    <a:gd name="connsiteX1-293" fmla="*/ 619710 w 1156158"/>
                    <a:gd name="connsiteY1-294" fmla="*/ 95 h 1842509"/>
                    <a:gd name="connsiteX2-295" fmla="*/ 1156158 w 1156158"/>
                    <a:gd name="connsiteY2-296" fmla="*/ 925131 h 1842509"/>
                    <a:gd name="connsiteX3-297" fmla="*/ 588973 w 1156158"/>
                    <a:gd name="connsiteY3-298" fmla="*/ 1842484 h 1842509"/>
                    <a:gd name="connsiteX4-299" fmla="*/ 949 w 1156158"/>
                    <a:gd name="connsiteY4-300" fmla="*/ 904271 h 1842509"/>
                    <a:gd name="connsiteX0-301" fmla="*/ 7 w 1155216"/>
                    <a:gd name="connsiteY0-302" fmla="*/ 904270 h 1842508"/>
                    <a:gd name="connsiteX1-303" fmla="*/ 599015 w 1155216"/>
                    <a:gd name="connsiteY1-304" fmla="*/ 94 h 1842508"/>
                    <a:gd name="connsiteX2-305" fmla="*/ 1155216 w 1155216"/>
                    <a:gd name="connsiteY2-306" fmla="*/ 925130 h 1842508"/>
                    <a:gd name="connsiteX3-307" fmla="*/ 588031 w 1155216"/>
                    <a:gd name="connsiteY3-308" fmla="*/ 1842483 h 1842508"/>
                    <a:gd name="connsiteX4-309" fmla="*/ 7 w 1155216"/>
                    <a:gd name="connsiteY4-310" fmla="*/ 904270 h 1842508"/>
                    <a:gd name="connsiteX0-311" fmla="*/ 7 w 1155216"/>
                    <a:gd name="connsiteY0-312" fmla="*/ 904270 h 1842508"/>
                    <a:gd name="connsiteX1-313" fmla="*/ 599015 w 1155216"/>
                    <a:gd name="connsiteY1-314" fmla="*/ 94 h 1842508"/>
                    <a:gd name="connsiteX2-315" fmla="*/ 1155216 w 1155216"/>
                    <a:gd name="connsiteY2-316" fmla="*/ 925130 h 1842508"/>
                    <a:gd name="connsiteX3-317" fmla="*/ 588031 w 1155216"/>
                    <a:gd name="connsiteY3-318" fmla="*/ 1842483 h 1842508"/>
                    <a:gd name="connsiteX4-319" fmla="*/ 7 w 1155216"/>
                    <a:gd name="connsiteY4-320" fmla="*/ 904270 h 1842508"/>
                    <a:gd name="connsiteX0-321" fmla="*/ 7 w 1155216"/>
                    <a:gd name="connsiteY0-322" fmla="*/ 904270 h 1842508"/>
                    <a:gd name="connsiteX1-323" fmla="*/ 599015 w 1155216"/>
                    <a:gd name="connsiteY1-324" fmla="*/ 94 h 1842508"/>
                    <a:gd name="connsiteX2-325" fmla="*/ 1155216 w 1155216"/>
                    <a:gd name="connsiteY2-326" fmla="*/ 925130 h 1842508"/>
                    <a:gd name="connsiteX3-327" fmla="*/ 588031 w 1155216"/>
                    <a:gd name="connsiteY3-328" fmla="*/ 1842483 h 1842508"/>
                    <a:gd name="connsiteX4-329" fmla="*/ 7 w 1155216"/>
                    <a:gd name="connsiteY4-330" fmla="*/ 904270 h 1842508"/>
                    <a:gd name="connsiteX0-331" fmla="*/ 8 w 1155217"/>
                    <a:gd name="connsiteY0-332" fmla="*/ 904270 h 1842508"/>
                    <a:gd name="connsiteX1-333" fmla="*/ 599016 w 1155217"/>
                    <a:gd name="connsiteY1-334" fmla="*/ 94 h 1842508"/>
                    <a:gd name="connsiteX2-335" fmla="*/ 1155217 w 1155217"/>
                    <a:gd name="connsiteY2-336" fmla="*/ 925130 h 1842508"/>
                    <a:gd name="connsiteX3-337" fmla="*/ 588032 w 1155217"/>
                    <a:gd name="connsiteY3-338" fmla="*/ 1842483 h 1842508"/>
                    <a:gd name="connsiteX4-339" fmla="*/ 8 w 1155217"/>
                    <a:gd name="connsiteY4-340" fmla="*/ 904270 h 1842508"/>
                    <a:gd name="connsiteX0-341" fmla="*/ 8 w 1155217"/>
                    <a:gd name="connsiteY0-342" fmla="*/ 904270 h 1842508"/>
                    <a:gd name="connsiteX1-343" fmla="*/ 599016 w 1155217"/>
                    <a:gd name="connsiteY1-344" fmla="*/ 94 h 1842508"/>
                    <a:gd name="connsiteX2-345" fmla="*/ 1155217 w 1155217"/>
                    <a:gd name="connsiteY2-346" fmla="*/ 925130 h 1842508"/>
                    <a:gd name="connsiteX3-347" fmla="*/ 588032 w 1155217"/>
                    <a:gd name="connsiteY3-348" fmla="*/ 1842483 h 1842508"/>
                    <a:gd name="connsiteX4-349" fmla="*/ 8 w 1155217"/>
                    <a:gd name="connsiteY4-350" fmla="*/ 904270 h 1842508"/>
                    <a:gd name="connsiteX0-351" fmla="*/ 184 w 1155393"/>
                    <a:gd name="connsiteY0-352" fmla="*/ 904270 h 1842508"/>
                    <a:gd name="connsiteX1-353" fmla="*/ 599192 w 1155393"/>
                    <a:gd name="connsiteY1-354" fmla="*/ 94 h 1842508"/>
                    <a:gd name="connsiteX2-355" fmla="*/ 1155393 w 1155393"/>
                    <a:gd name="connsiteY2-356" fmla="*/ 925130 h 1842508"/>
                    <a:gd name="connsiteX3-357" fmla="*/ 588208 w 1155393"/>
                    <a:gd name="connsiteY3-358" fmla="*/ 1842483 h 1842508"/>
                    <a:gd name="connsiteX4-359" fmla="*/ 184 w 1155393"/>
                    <a:gd name="connsiteY4-360" fmla="*/ 904270 h 1842508"/>
                    <a:gd name="connsiteX0-361" fmla="*/ 184 w 1155393"/>
                    <a:gd name="connsiteY0-362" fmla="*/ 904240 h 1842478"/>
                    <a:gd name="connsiteX1-363" fmla="*/ 599192 w 1155393"/>
                    <a:gd name="connsiteY1-364" fmla="*/ 64 h 1842478"/>
                    <a:gd name="connsiteX2-365" fmla="*/ 1155393 w 1155393"/>
                    <a:gd name="connsiteY2-366" fmla="*/ 925100 h 1842478"/>
                    <a:gd name="connsiteX3-367" fmla="*/ 588208 w 1155393"/>
                    <a:gd name="connsiteY3-368" fmla="*/ 1842453 h 1842478"/>
                    <a:gd name="connsiteX4-369" fmla="*/ 184 w 1155393"/>
                    <a:gd name="connsiteY4-370" fmla="*/ 904240 h 1842478"/>
                    <a:gd name="connsiteX0-371" fmla="*/ 184 w 1155393"/>
                    <a:gd name="connsiteY0-372" fmla="*/ 904259 h 1842497"/>
                    <a:gd name="connsiteX1-373" fmla="*/ 599192 w 1155393"/>
                    <a:gd name="connsiteY1-374" fmla="*/ 83 h 1842497"/>
                    <a:gd name="connsiteX2-375" fmla="*/ 1155393 w 1155393"/>
                    <a:gd name="connsiteY2-376" fmla="*/ 925119 h 1842497"/>
                    <a:gd name="connsiteX3-377" fmla="*/ 588208 w 1155393"/>
                    <a:gd name="connsiteY3-378" fmla="*/ 1842472 h 1842497"/>
                    <a:gd name="connsiteX4-379" fmla="*/ 184 w 1155393"/>
                    <a:gd name="connsiteY4-380" fmla="*/ 904259 h 1842497"/>
                    <a:gd name="connsiteX0-381" fmla="*/ 184 w 1155718"/>
                    <a:gd name="connsiteY0-382" fmla="*/ 904235 h 1842465"/>
                    <a:gd name="connsiteX1-383" fmla="*/ 599192 w 1155718"/>
                    <a:gd name="connsiteY1-384" fmla="*/ 59 h 1842465"/>
                    <a:gd name="connsiteX2-385" fmla="*/ 1155393 w 1155718"/>
                    <a:gd name="connsiteY2-386" fmla="*/ 925095 h 1842465"/>
                    <a:gd name="connsiteX3-387" fmla="*/ 588208 w 1155718"/>
                    <a:gd name="connsiteY3-388" fmla="*/ 1842448 h 1842465"/>
                    <a:gd name="connsiteX4-389" fmla="*/ 184 w 1155718"/>
                    <a:gd name="connsiteY4-390" fmla="*/ 904235 h 1842465"/>
                    <a:gd name="connsiteX0-391" fmla="*/ 9 w 1155230"/>
                    <a:gd name="connsiteY0-392" fmla="*/ 933851 h 1872079"/>
                    <a:gd name="connsiteX1-393" fmla="*/ 599017 w 1155230"/>
                    <a:gd name="connsiteY1-394" fmla="*/ 46 h 1872079"/>
                    <a:gd name="connsiteX2-395" fmla="*/ 1155218 w 1155230"/>
                    <a:gd name="connsiteY2-396" fmla="*/ 954711 h 1872079"/>
                    <a:gd name="connsiteX3-397" fmla="*/ 588033 w 1155230"/>
                    <a:gd name="connsiteY3-398" fmla="*/ 1872064 h 1872079"/>
                    <a:gd name="connsiteX4-399" fmla="*/ 9 w 1155230"/>
                    <a:gd name="connsiteY4-400" fmla="*/ 933851 h 1872079"/>
                    <a:gd name="connsiteX0-401" fmla="*/ 184 w 1155405"/>
                    <a:gd name="connsiteY0-402" fmla="*/ 933851 h 1872078"/>
                    <a:gd name="connsiteX1-403" fmla="*/ 599192 w 1155405"/>
                    <a:gd name="connsiteY1-404" fmla="*/ 46 h 1872078"/>
                    <a:gd name="connsiteX2-405" fmla="*/ 1155393 w 1155405"/>
                    <a:gd name="connsiteY2-406" fmla="*/ 954711 h 1872078"/>
                    <a:gd name="connsiteX3-407" fmla="*/ 588208 w 1155405"/>
                    <a:gd name="connsiteY3-408" fmla="*/ 1872064 h 1872078"/>
                    <a:gd name="connsiteX4-409" fmla="*/ 184 w 1155405"/>
                    <a:gd name="connsiteY4-410" fmla="*/ 933851 h 1872078"/>
                    <a:gd name="connsiteX0-411" fmla="*/ 184 w 1155572"/>
                    <a:gd name="connsiteY0-412" fmla="*/ 933863 h 1872093"/>
                    <a:gd name="connsiteX1-413" fmla="*/ 599192 w 1155572"/>
                    <a:gd name="connsiteY1-414" fmla="*/ 58 h 1872093"/>
                    <a:gd name="connsiteX2-415" fmla="*/ 1155393 w 1155572"/>
                    <a:gd name="connsiteY2-416" fmla="*/ 954723 h 1872093"/>
                    <a:gd name="connsiteX3-417" fmla="*/ 588208 w 1155572"/>
                    <a:gd name="connsiteY3-418" fmla="*/ 1872076 h 1872093"/>
                    <a:gd name="connsiteX4-419" fmla="*/ 184 w 1155572"/>
                    <a:gd name="connsiteY4-420" fmla="*/ 933863 h 1872093"/>
                    <a:gd name="connsiteX0-421" fmla="*/ 184 w 1155560"/>
                    <a:gd name="connsiteY0-422" fmla="*/ 933863 h 1872094"/>
                    <a:gd name="connsiteX1-423" fmla="*/ 599192 w 1155560"/>
                    <a:gd name="connsiteY1-424" fmla="*/ 58 h 1872094"/>
                    <a:gd name="connsiteX2-425" fmla="*/ 1155393 w 1155560"/>
                    <a:gd name="connsiteY2-426" fmla="*/ 954723 h 1872094"/>
                    <a:gd name="connsiteX3-427" fmla="*/ 588208 w 1155560"/>
                    <a:gd name="connsiteY3-428" fmla="*/ 1872076 h 1872094"/>
                    <a:gd name="connsiteX4-429" fmla="*/ 184 w 1155560"/>
                    <a:gd name="connsiteY4-430" fmla="*/ 933863 h 187209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/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/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/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/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/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-1" fmla="*/ 39756 w 536713"/>
                  <a:gd name="connsiteY0-2" fmla="*/ 0 h 1530626"/>
                  <a:gd name="connsiteX1-3" fmla="*/ 159026 w 536713"/>
                  <a:gd name="connsiteY1-4" fmla="*/ 268357 h 1530626"/>
                  <a:gd name="connsiteX2-5" fmla="*/ 387626 w 536713"/>
                  <a:gd name="connsiteY2-6" fmla="*/ 268357 h 1530626"/>
                  <a:gd name="connsiteX3-7" fmla="*/ 367747 w 536713"/>
                  <a:gd name="connsiteY3-8" fmla="*/ 49696 h 1530626"/>
                  <a:gd name="connsiteX4-9" fmla="*/ 409180 w 536713"/>
                  <a:gd name="connsiteY4-10" fmla="*/ 77358 h 1530626"/>
                  <a:gd name="connsiteX5-11" fmla="*/ 447260 w 536713"/>
                  <a:gd name="connsiteY5-12" fmla="*/ 377687 h 1530626"/>
                  <a:gd name="connsiteX6-13" fmla="*/ 536713 w 536713"/>
                  <a:gd name="connsiteY6-14" fmla="*/ 1530626 h 1530626"/>
                  <a:gd name="connsiteX7-15" fmla="*/ 79513 w 536713"/>
                  <a:gd name="connsiteY7-16" fmla="*/ 1520687 h 1530626"/>
                  <a:gd name="connsiteX8-17" fmla="*/ 139147 w 536713"/>
                  <a:gd name="connsiteY8-18" fmla="*/ 695739 h 1530626"/>
                  <a:gd name="connsiteX9-19" fmla="*/ 9939 w 536713"/>
                  <a:gd name="connsiteY9-20" fmla="*/ 636105 h 1530626"/>
                  <a:gd name="connsiteX10-21" fmla="*/ 0 w 536713"/>
                  <a:gd name="connsiteY10-22" fmla="*/ 606287 h 1530626"/>
                  <a:gd name="connsiteX11-23" fmla="*/ 109330 w 536713"/>
                  <a:gd name="connsiteY11-24" fmla="*/ 636105 h 1530626"/>
                  <a:gd name="connsiteX12-25" fmla="*/ 49695 w 536713"/>
                  <a:gd name="connsiteY12-26" fmla="*/ 318052 h 1530626"/>
                  <a:gd name="connsiteX13-27" fmla="*/ 39756 w 536713"/>
                  <a:gd name="connsiteY13-28" fmla="*/ 0 h 1530626"/>
                  <a:gd name="connsiteX0-29" fmla="*/ 39756 w 536713"/>
                  <a:gd name="connsiteY0-30" fmla="*/ 0 h 1530626"/>
                  <a:gd name="connsiteX1-31" fmla="*/ 159026 w 536713"/>
                  <a:gd name="connsiteY1-32" fmla="*/ 268357 h 1530626"/>
                  <a:gd name="connsiteX2-33" fmla="*/ 387626 w 536713"/>
                  <a:gd name="connsiteY2-34" fmla="*/ 268357 h 1530626"/>
                  <a:gd name="connsiteX3-35" fmla="*/ 367747 w 536713"/>
                  <a:gd name="connsiteY3-36" fmla="*/ 49696 h 1530626"/>
                  <a:gd name="connsiteX4-37" fmla="*/ 409180 w 536713"/>
                  <a:gd name="connsiteY4-38" fmla="*/ 77358 h 1530626"/>
                  <a:gd name="connsiteX5-39" fmla="*/ 450015 w 536713"/>
                  <a:gd name="connsiteY5-40" fmla="*/ 303323 h 1530626"/>
                  <a:gd name="connsiteX6-41" fmla="*/ 536713 w 536713"/>
                  <a:gd name="connsiteY6-42" fmla="*/ 1530626 h 1530626"/>
                  <a:gd name="connsiteX7-43" fmla="*/ 79513 w 536713"/>
                  <a:gd name="connsiteY7-44" fmla="*/ 1520687 h 1530626"/>
                  <a:gd name="connsiteX8-45" fmla="*/ 139147 w 536713"/>
                  <a:gd name="connsiteY8-46" fmla="*/ 695739 h 1530626"/>
                  <a:gd name="connsiteX9-47" fmla="*/ 9939 w 536713"/>
                  <a:gd name="connsiteY9-48" fmla="*/ 636105 h 1530626"/>
                  <a:gd name="connsiteX10-49" fmla="*/ 0 w 536713"/>
                  <a:gd name="connsiteY10-50" fmla="*/ 606287 h 1530626"/>
                  <a:gd name="connsiteX11-51" fmla="*/ 109330 w 536713"/>
                  <a:gd name="connsiteY11-52" fmla="*/ 636105 h 1530626"/>
                  <a:gd name="connsiteX12-53" fmla="*/ 49695 w 536713"/>
                  <a:gd name="connsiteY12-54" fmla="*/ 318052 h 1530626"/>
                  <a:gd name="connsiteX13-55" fmla="*/ 39756 w 536713"/>
                  <a:gd name="connsiteY13-56" fmla="*/ 0 h 1530626"/>
                  <a:gd name="connsiteX0-57" fmla="*/ 39756 w 536713"/>
                  <a:gd name="connsiteY0-58" fmla="*/ 0 h 1530626"/>
                  <a:gd name="connsiteX1-59" fmla="*/ 159026 w 536713"/>
                  <a:gd name="connsiteY1-60" fmla="*/ 268357 h 1530626"/>
                  <a:gd name="connsiteX2-61" fmla="*/ 387626 w 536713"/>
                  <a:gd name="connsiteY2-62" fmla="*/ 268357 h 1530626"/>
                  <a:gd name="connsiteX3-63" fmla="*/ 367747 w 536713"/>
                  <a:gd name="connsiteY3-64" fmla="*/ 49696 h 1530626"/>
                  <a:gd name="connsiteX4-65" fmla="*/ 409180 w 536713"/>
                  <a:gd name="connsiteY4-66" fmla="*/ 77358 h 1530626"/>
                  <a:gd name="connsiteX5-67" fmla="*/ 450015 w 536713"/>
                  <a:gd name="connsiteY5-68" fmla="*/ 303323 h 1530626"/>
                  <a:gd name="connsiteX6-69" fmla="*/ 536713 w 536713"/>
                  <a:gd name="connsiteY6-70" fmla="*/ 1530626 h 1530626"/>
                  <a:gd name="connsiteX7-71" fmla="*/ 79513 w 536713"/>
                  <a:gd name="connsiteY7-72" fmla="*/ 1520687 h 1530626"/>
                  <a:gd name="connsiteX8-73" fmla="*/ 139147 w 536713"/>
                  <a:gd name="connsiteY8-74" fmla="*/ 695739 h 1530626"/>
                  <a:gd name="connsiteX9-75" fmla="*/ 9939 w 536713"/>
                  <a:gd name="connsiteY9-76" fmla="*/ 636105 h 1530626"/>
                  <a:gd name="connsiteX10-77" fmla="*/ 0 w 536713"/>
                  <a:gd name="connsiteY10-78" fmla="*/ 606287 h 1530626"/>
                  <a:gd name="connsiteX11-79" fmla="*/ 109330 w 536713"/>
                  <a:gd name="connsiteY11-80" fmla="*/ 636105 h 1530626"/>
                  <a:gd name="connsiteX12-81" fmla="*/ 49695 w 536713"/>
                  <a:gd name="connsiteY12-82" fmla="*/ 318052 h 1530626"/>
                  <a:gd name="connsiteX13-83" fmla="*/ 39756 w 536713"/>
                  <a:gd name="connsiteY13-84" fmla="*/ 0 h 1530626"/>
                  <a:gd name="connsiteX0-85" fmla="*/ 39756 w 556835"/>
                  <a:gd name="connsiteY0-86" fmla="*/ 0 h 1530626"/>
                  <a:gd name="connsiteX1-87" fmla="*/ 159026 w 556835"/>
                  <a:gd name="connsiteY1-88" fmla="*/ 268357 h 1530626"/>
                  <a:gd name="connsiteX2-89" fmla="*/ 387626 w 556835"/>
                  <a:gd name="connsiteY2-90" fmla="*/ 268357 h 1530626"/>
                  <a:gd name="connsiteX3-91" fmla="*/ 367747 w 556835"/>
                  <a:gd name="connsiteY3-92" fmla="*/ 49696 h 1530626"/>
                  <a:gd name="connsiteX4-93" fmla="*/ 409180 w 556835"/>
                  <a:gd name="connsiteY4-94" fmla="*/ 77358 h 1530626"/>
                  <a:gd name="connsiteX5-95" fmla="*/ 450015 w 556835"/>
                  <a:gd name="connsiteY5-96" fmla="*/ 303323 h 1530626"/>
                  <a:gd name="connsiteX6-97" fmla="*/ 473246 w 556835"/>
                  <a:gd name="connsiteY6-98" fmla="*/ 473486 h 1530626"/>
                  <a:gd name="connsiteX7-99" fmla="*/ 536713 w 556835"/>
                  <a:gd name="connsiteY7-100" fmla="*/ 1530626 h 1530626"/>
                  <a:gd name="connsiteX8-101" fmla="*/ 79513 w 556835"/>
                  <a:gd name="connsiteY8-102" fmla="*/ 1520687 h 1530626"/>
                  <a:gd name="connsiteX9-103" fmla="*/ 139147 w 556835"/>
                  <a:gd name="connsiteY9-104" fmla="*/ 695739 h 1530626"/>
                  <a:gd name="connsiteX10-105" fmla="*/ 9939 w 556835"/>
                  <a:gd name="connsiteY10-106" fmla="*/ 636105 h 1530626"/>
                  <a:gd name="connsiteX11-107" fmla="*/ 0 w 556835"/>
                  <a:gd name="connsiteY11-108" fmla="*/ 606287 h 1530626"/>
                  <a:gd name="connsiteX12-109" fmla="*/ 109330 w 556835"/>
                  <a:gd name="connsiteY12-110" fmla="*/ 636105 h 1530626"/>
                  <a:gd name="connsiteX13-111" fmla="*/ 49695 w 556835"/>
                  <a:gd name="connsiteY13-112" fmla="*/ 318052 h 1530626"/>
                  <a:gd name="connsiteX14" fmla="*/ 39756 w 556835"/>
                  <a:gd name="connsiteY14" fmla="*/ 0 h 1530626"/>
                  <a:gd name="connsiteX0-113" fmla="*/ 39756 w 554175"/>
                  <a:gd name="connsiteY0-114" fmla="*/ 0 h 1530626"/>
                  <a:gd name="connsiteX1-115" fmla="*/ 159026 w 554175"/>
                  <a:gd name="connsiteY1-116" fmla="*/ 268357 h 1530626"/>
                  <a:gd name="connsiteX2-117" fmla="*/ 387626 w 554175"/>
                  <a:gd name="connsiteY2-118" fmla="*/ 268357 h 1530626"/>
                  <a:gd name="connsiteX3-119" fmla="*/ 367747 w 554175"/>
                  <a:gd name="connsiteY3-120" fmla="*/ 49696 h 1530626"/>
                  <a:gd name="connsiteX4-121" fmla="*/ 409180 w 554175"/>
                  <a:gd name="connsiteY4-122" fmla="*/ 77358 h 1530626"/>
                  <a:gd name="connsiteX5-123" fmla="*/ 450015 w 554175"/>
                  <a:gd name="connsiteY5-124" fmla="*/ 303323 h 1530626"/>
                  <a:gd name="connsiteX6-125" fmla="*/ 448458 w 554175"/>
                  <a:gd name="connsiteY6-126" fmla="*/ 506536 h 1530626"/>
                  <a:gd name="connsiteX7-127" fmla="*/ 536713 w 554175"/>
                  <a:gd name="connsiteY7-128" fmla="*/ 1530626 h 1530626"/>
                  <a:gd name="connsiteX8-129" fmla="*/ 79513 w 554175"/>
                  <a:gd name="connsiteY8-130" fmla="*/ 1520687 h 1530626"/>
                  <a:gd name="connsiteX9-131" fmla="*/ 139147 w 554175"/>
                  <a:gd name="connsiteY9-132" fmla="*/ 695739 h 1530626"/>
                  <a:gd name="connsiteX10-133" fmla="*/ 9939 w 554175"/>
                  <a:gd name="connsiteY10-134" fmla="*/ 636105 h 1530626"/>
                  <a:gd name="connsiteX11-135" fmla="*/ 0 w 554175"/>
                  <a:gd name="connsiteY11-136" fmla="*/ 606287 h 1530626"/>
                  <a:gd name="connsiteX12-137" fmla="*/ 109330 w 554175"/>
                  <a:gd name="connsiteY12-138" fmla="*/ 636105 h 1530626"/>
                  <a:gd name="connsiteX13-139" fmla="*/ 49695 w 554175"/>
                  <a:gd name="connsiteY13-140" fmla="*/ 318052 h 1530626"/>
                  <a:gd name="connsiteX14-141" fmla="*/ 39756 w 554175"/>
                  <a:gd name="connsiteY14-142" fmla="*/ 0 h 1530626"/>
                  <a:gd name="connsiteX0-143" fmla="*/ 39756 w 554175"/>
                  <a:gd name="connsiteY0-144" fmla="*/ 0 h 1530626"/>
                  <a:gd name="connsiteX1-145" fmla="*/ 159026 w 554175"/>
                  <a:gd name="connsiteY1-146" fmla="*/ 268357 h 1530626"/>
                  <a:gd name="connsiteX2-147" fmla="*/ 387626 w 554175"/>
                  <a:gd name="connsiteY2-148" fmla="*/ 268357 h 1530626"/>
                  <a:gd name="connsiteX3-149" fmla="*/ 367747 w 554175"/>
                  <a:gd name="connsiteY3-150" fmla="*/ 49696 h 1530626"/>
                  <a:gd name="connsiteX4-151" fmla="*/ 409180 w 554175"/>
                  <a:gd name="connsiteY4-152" fmla="*/ 77358 h 1530626"/>
                  <a:gd name="connsiteX5-153" fmla="*/ 450015 w 554175"/>
                  <a:gd name="connsiteY5-154" fmla="*/ 303323 h 1530626"/>
                  <a:gd name="connsiteX6-155" fmla="*/ 448458 w 554175"/>
                  <a:gd name="connsiteY6-156" fmla="*/ 506536 h 1530626"/>
                  <a:gd name="connsiteX7-157" fmla="*/ 536713 w 554175"/>
                  <a:gd name="connsiteY7-158" fmla="*/ 1530626 h 1530626"/>
                  <a:gd name="connsiteX8-159" fmla="*/ 79513 w 554175"/>
                  <a:gd name="connsiteY8-160" fmla="*/ 1520687 h 1530626"/>
                  <a:gd name="connsiteX9-161" fmla="*/ 139147 w 554175"/>
                  <a:gd name="connsiteY9-162" fmla="*/ 695739 h 1530626"/>
                  <a:gd name="connsiteX10-163" fmla="*/ 9939 w 554175"/>
                  <a:gd name="connsiteY10-164" fmla="*/ 636105 h 1530626"/>
                  <a:gd name="connsiteX11-165" fmla="*/ 0 w 554175"/>
                  <a:gd name="connsiteY11-166" fmla="*/ 606287 h 1530626"/>
                  <a:gd name="connsiteX12-167" fmla="*/ 109330 w 554175"/>
                  <a:gd name="connsiteY12-168" fmla="*/ 636105 h 1530626"/>
                  <a:gd name="connsiteX13-169" fmla="*/ 49695 w 554175"/>
                  <a:gd name="connsiteY13-170" fmla="*/ 318052 h 1530626"/>
                  <a:gd name="connsiteX14-171" fmla="*/ 39756 w 554175"/>
                  <a:gd name="connsiteY14-172" fmla="*/ 0 h 1530626"/>
                  <a:gd name="connsiteX0-173" fmla="*/ 39756 w 553436"/>
                  <a:gd name="connsiteY0-174" fmla="*/ 0 h 1530626"/>
                  <a:gd name="connsiteX1-175" fmla="*/ 159026 w 553436"/>
                  <a:gd name="connsiteY1-176" fmla="*/ 268357 h 1530626"/>
                  <a:gd name="connsiteX2-177" fmla="*/ 387626 w 553436"/>
                  <a:gd name="connsiteY2-178" fmla="*/ 268357 h 1530626"/>
                  <a:gd name="connsiteX3-179" fmla="*/ 367747 w 553436"/>
                  <a:gd name="connsiteY3-180" fmla="*/ 49696 h 1530626"/>
                  <a:gd name="connsiteX4-181" fmla="*/ 409180 w 553436"/>
                  <a:gd name="connsiteY4-182" fmla="*/ 77358 h 1530626"/>
                  <a:gd name="connsiteX5-183" fmla="*/ 450015 w 553436"/>
                  <a:gd name="connsiteY5-184" fmla="*/ 303323 h 1530626"/>
                  <a:gd name="connsiteX6-185" fmla="*/ 440195 w 553436"/>
                  <a:gd name="connsiteY6-186" fmla="*/ 517553 h 1530626"/>
                  <a:gd name="connsiteX7-187" fmla="*/ 536713 w 553436"/>
                  <a:gd name="connsiteY7-188" fmla="*/ 1530626 h 1530626"/>
                  <a:gd name="connsiteX8-189" fmla="*/ 79513 w 553436"/>
                  <a:gd name="connsiteY8-190" fmla="*/ 1520687 h 1530626"/>
                  <a:gd name="connsiteX9-191" fmla="*/ 139147 w 553436"/>
                  <a:gd name="connsiteY9-192" fmla="*/ 695739 h 1530626"/>
                  <a:gd name="connsiteX10-193" fmla="*/ 9939 w 553436"/>
                  <a:gd name="connsiteY10-194" fmla="*/ 636105 h 1530626"/>
                  <a:gd name="connsiteX11-195" fmla="*/ 0 w 553436"/>
                  <a:gd name="connsiteY11-196" fmla="*/ 606287 h 1530626"/>
                  <a:gd name="connsiteX12-197" fmla="*/ 109330 w 553436"/>
                  <a:gd name="connsiteY12-198" fmla="*/ 636105 h 1530626"/>
                  <a:gd name="connsiteX13-199" fmla="*/ 49695 w 553436"/>
                  <a:gd name="connsiteY13-200" fmla="*/ 318052 h 1530626"/>
                  <a:gd name="connsiteX14-201" fmla="*/ 39756 w 553436"/>
                  <a:gd name="connsiteY14-202" fmla="*/ 0 h 1530626"/>
                  <a:gd name="connsiteX0-203" fmla="*/ 39756 w 551130"/>
                  <a:gd name="connsiteY0-204" fmla="*/ 0 h 1530626"/>
                  <a:gd name="connsiteX1-205" fmla="*/ 159026 w 551130"/>
                  <a:gd name="connsiteY1-206" fmla="*/ 268357 h 1530626"/>
                  <a:gd name="connsiteX2-207" fmla="*/ 387626 w 551130"/>
                  <a:gd name="connsiteY2-208" fmla="*/ 268357 h 1530626"/>
                  <a:gd name="connsiteX3-209" fmla="*/ 367747 w 551130"/>
                  <a:gd name="connsiteY3-210" fmla="*/ 49696 h 1530626"/>
                  <a:gd name="connsiteX4-211" fmla="*/ 409180 w 551130"/>
                  <a:gd name="connsiteY4-212" fmla="*/ 77358 h 1530626"/>
                  <a:gd name="connsiteX5-213" fmla="*/ 450015 w 551130"/>
                  <a:gd name="connsiteY5-214" fmla="*/ 303323 h 1530626"/>
                  <a:gd name="connsiteX6-215" fmla="*/ 440195 w 551130"/>
                  <a:gd name="connsiteY6-216" fmla="*/ 517553 h 1530626"/>
                  <a:gd name="connsiteX7-217" fmla="*/ 536713 w 551130"/>
                  <a:gd name="connsiteY7-218" fmla="*/ 1530626 h 1530626"/>
                  <a:gd name="connsiteX8-219" fmla="*/ 79513 w 551130"/>
                  <a:gd name="connsiteY8-220" fmla="*/ 1520687 h 1530626"/>
                  <a:gd name="connsiteX9-221" fmla="*/ 139147 w 551130"/>
                  <a:gd name="connsiteY9-222" fmla="*/ 695739 h 1530626"/>
                  <a:gd name="connsiteX10-223" fmla="*/ 9939 w 551130"/>
                  <a:gd name="connsiteY10-224" fmla="*/ 636105 h 1530626"/>
                  <a:gd name="connsiteX11-225" fmla="*/ 0 w 551130"/>
                  <a:gd name="connsiteY11-226" fmla="*/ 606287 h 1530626"/>
                  <a:gd name="connsiteX12-227" fmla="*/ 109330 w 551130"/>
                  <a:gd name="connsiteY12-228" fmla="*/ 636105 h 1530626"/>
                  <a:gd name="connsiteX13-229" fmla="*/ 49695 w 551130"/>
                  <a:gd name="connsiteY13-230" fmla="*/ 318052 h 1530626"/>
                  <a:gd name="connsiteX14-231" fmla="*/ 39756 w 551130"/>
                  <a:gd name="connsiteY14-232" fmla="*/ 0 h 1530626"/>
                  <a:gd name="connsiteX0-233" fmla="*/ 39756 w 552204"/>
                  <a:gd name="connsiteY0-234" fmla="*/ 0 h 1530626"/>
                  <a:gd name="connsiteX1-235" fmla="*/ 159026 w 552204"/>
                  <a:gd name="connsiteY1-236" fmla="*/ 268357 h 1530626"/>
                  <a:gd name="connsiteX2-237" fmla="*/ 387626 w 552204"/>
                  <a:gd name="connsiteY2-238" fmla="*/ 268357 h 1530626"/>
                  <a:gd name="connsiteX3-239" fmla="*/ 367747 w 552204"/>
                  <a:gd name="connsiteY3-240" fmla="*/ 49696 h 1530626"/>
                  <a:gd name="connsiteX4-241" fmla="*/ 409180 w 552204"/>
                  <a:gd name="connsiteY4-242" fmla="*/ 77358 h 1530626"/>
                  <a:gd name="connsiteX5-243" fmla="*/ 450015 w 552204"/>
                  <a:gd name="connsiteY5-244" fmla="*/ 303323 h 1530626"/>
                  <a:gd name="connsiteX6-245" fmla="*/ 440195 w 552204"/>
                  <a:gd name="connsiteY6-246" fmla="*/ 517553 h 1530626"/>
                  <a:gd name="connsiteX7-247" fmla="*/ 536713 w 552204"/>
                  <a:gd name="connsiteY7-248" fmla="*/ 1530626 h 1530626"/>
                  <a:gd name="connsiteX8-249" fmla="*/ 79513 w 552204"/>
                  <a:gd name="connsiteY8-250" fmla="*/ 1520687 h 1530626"/>
                  <a:gd name="connsiteX9-251" fmla="*/ 139147 w 552204"/>
                  <a:gd name="connsiteY9-252" fmla="*/ 695739 h 1530626"/>
                  <a:gd name="connsiteX10-253" fmla="*/ 9939 w 552204"/>
                  <a:gd name="connsiteY10-254" fmla="*/ 636105 h 1530626"/>
                  <a:gd name="connsiteX11-255" fmla="*/ 0 w 552204"/>
                  <a:gd name="connsiteY11-256" fmla="*/ 606287 h 1530626"/>
                  <a:gd name="connsiteX12-257" fmla="*/ 109330 w 552204"/>
                  <a:gd name="connsiteY12-258" fmla="*/ 636105 h 1530626"/>
                  <a:gd name="connsiteX13-259" fmla="*/ 49695 w 552204"/>
                  <a:gd name="connsiteY13-260" fmla="*/ 318052 h 1530626"/>
                  <a:gd name="connsiteX14-261" fmla="*/ 39756 w 552204"/>
                  <a:gd name="connsiteY14-262" fmla="*/ 0 h 1530626"/>
                  <a:gd name="connsiteX0-263" fmla="*/ 39756 w 538253"/>
                  <a:gd name="connsiteY0-264" fmla="*/ 0 h 1530626"/>
                  <a:gd name="connsiteX1-265" fmla="*/ 159026 w 538253"/>
                  <a:gd name="connsiteY1-266" fmla="*/ 268357 h 1530626"/>
                  <a:gd name="connsiteX2-267" fmla="*/ 387626 w 538253"/>
                  <a:gd name="connsiteY2-268" fmla="*/ 268357 h 1530626"/>
                  <a:gd name="connsiteX3-269" fmla="*/ 367747 w 538253"/>
                  <a:gd name="connsiteY3-270" fmla="*/ 49696 h 1530626"/>
                  <a:gd name="connsiteX4-271" fmla="*/ 409180 w 538253"/>
                  <a:gd name="connsiteY4-272" fmla="*/ 77358 h 1530626"/>
                  <a:gd name="connsiteX5-273" fmla="*/ 450015 w 538253"/>
                  <a:gd name="connsiteY5-274" fmla="*/ 303323 h 1530626"/>
                  <a:gd name="connsiteX6-275" fmla="*/ 440195 w 538253"/>
                  <a:gd name="connsiteY6-276" fmla="*/ 517553 h 1530626"/>
                  <a:gd name="connsiteX7-277" fmla="*/ 536713 w 538253"/>
                  <a:gd name="connsiteY7-278" fmla="*/ 1530626 h 1530626"/>
                  <a:gd name="connsiteX8-279" fmla="*/ 79513 w 538253"/>
                  <a:gd name="connsiteY8-280" fmla="*/ 1520687 h 1530626"/>
                  <a:gd name="connsiteX9-281" fmla="*/ 139147 w 538253"/>
                  <a:gd name="connsiteY9-282" fmla="*/ 695739 h 1530626"/>
                  <a:gd name="connsiteX10-283" fmla="*/ 9939 w 538253"/>
                  <a:gd name="connsiteY10-284" fmla="*/ 636105 h 1530626"/>
                  <a:gd name="connsiteX11-285" fmla="*/ 0 w 538253"/>
                  <a:gd name="connsiteY11-286" fmla="*/ 606287 h 1530626"/>
                  <a:gd name="connsiteX12-287" fmla="*/ 109330 w 538253"/>
                  <a:gd name="connsiteY12-288" fmla="*/ 636105 h 1530626"/>
                  <a:gd name="connsiteX13-289" fmla="*/ 49695 w 538253"/>
                  <a:gd name="connsiteY13-290" fmla="*/ 318052 h 1530626"/>
                  <a:gd name="connsiteX14-291" fmla="*/ 39756 w 538253"/>
                  <a:gd name="connsiteY14-292" fmla="*/ 0 h 1530626"/>
                  <a:gd name="connsiteX0-293" fmla="*/ 39756 w 538401"/>
                  <a:gd name="connsiteY0-294" fmla="*/ 0 h 1530626"/>
                  <a:gd name="connsiteX1-295" fmla="*/ 159026 w 538401"/>
                  <a:gd name="connsiteY1-296" fmla="*/ 268357 h 1530626"/>
                  <a:gd name="connsiteX2-297" fmla="*/ 387626 w 538401"/>
                  <a:gd name="connsiteY2-298" fmla="*/ 268357 h 1530626"/>
                  <a:gd name="connsiteX3-299" fmla="*/ 367747 w 538401"/>
                  <a:gd name="connsiteY3-300" fmla="*/ 49696 h 1530626"/>
                  <a:gd name="connsiteX4-301" fmla="*/ 409180 w 538401"/>
                  <a:gd name="connsiteY4-302" fmla="*/ 77358 h 1530626"/>
                  <a:gd name="connsiteX5-303" fmla="*/ 450015 w 538401"/>
                  <a:gd name="connsiteY5-304" fmla="*/ 303323 h 1530626"/>
                  <a:gd name="connsiteX6-305" fmla="*/ 451211 w 538401"/>
                  <a:gd name="connsiteY6-306" fmla="*/ 611197 h 1530626"/>
                  <a:gd name="connsiteX7-307" fmla="*/ 536713 w 538401"/>
                  <a:gd name="connsiteY7-308" fmla="*/ 1530626 h 1530626"/>
                  <a:gd name="connsiteX8-309" fmla="*/ 79513 w 538401"/>
                  <a:gd name="connsiteY8-310" fmla="*/ 1520687 h 1530626"/>
                  <a:gd name="connsiteX9-311" fmla="*/ 139147 w 538401"/>
                  <a:gd name="connsiteY9-312" fmla="*/ 695739 h 1530626"/>
                  <a:gd name="connsiteX10-313" fmla="*/ 9939 w 538401"/>
                  <a:gd name="connsiteY10-314" fmla="*/ 636105 h 1530626"/>
                  <a:gd name="connsiteX11-315" fmla="*/ 0 w 538401"/>
                  <a:gd name="connsiteY11-316" fmla="*/ 606287 h 1530626"/>
                  <a:gd name="connsiteX12-317" fmla="*/ 109330 w 538401"/>
                  <a:gd name="connsiteY12-318" fmla="*/ 636105 h 1530626"/>
                  <a:gd name="connsiteX13-319" fmla="*/ 49695 w 538401"/>
                  <a:gd name="connsiteY13-320" fmla="*/ 318052 h 1530626"/>
                  <a:gd name="connsiteX14-321" fmla="*/ 39756 w 538401"/>
                  <a:gd name="connsiteY14-322" fmla="*/ 0 h 1530626"/>
                  <a:gd name="connsiteX0-323" fmla="*/ 39756 w 539298"/>
                  <a:gd name="connsiteY0-324" fmla="*/ 0 h 1530626"/>
                  <a:gd name="connsiteX1-325" fmla="*/ 159026 w 539298"/>
                  <a:gd name="connsiteY1-326" fmla="*/ 268357 h 1530626"/>
                  <a:gd name="connsiteX2-327" fmla="*/ 387626 w 539298"/>
                  <a:gd name="connsiteY2-328" fmla="*/ 268357 h 1530626"/>
                  <a:gd name="connsiteX3-329" fmla="*/ 367747 w 539298"/>
                  <a:gd name="connsiteY3-330" fmla="*/ 49696 h 1530626"/>
                  <a:gd name="connsiteX4-331" fmla="*/ 409180 w 539298"/>
                  <a:gd name="connsiteY4-332" fmla="*/ 77358 h 1530626"/>
                  <a:gd name="connsiteX5-333" fmla="*/ 450015 w 539298"/>
                  <a:gd name="connsiteY5-334" fmla="*/ 303323 h 1530626"/>
                  <a:gd name="connsiteX6-335" fmla="*/ 451211 w 539298"/>
                  <a:gd name="connsiteY6-336" fmla="*/ 611197 h 1530626"/>
                  <a:gd name="connsiteX7-337" fmla="*/ 536713 w 539298"/>
                  <a:gd name="connsiteY7-338" fmla="*/ 1530626 h 1530626"/>
                  <a:gd name="connsiteX8-339" fmla="*/ 79513 w 539298"/>
                  <a:gd name="connsiteY8-340" fmla="*/ 1520687 h 1530626"/>
                  <a:gd name="connsiteX9-341" fmla="*/ 139147 w 539298"/>
                  <a:gd name="connsiteY9-342" fmla="*/ 695739 h 1530626"/>
                  <a:gd name="connsiteX10-343" fmla="*/ 9939 w 539298"/>
                  <a:gd name="connsiteY10-344" fmla="*/ 636105 h 1530626"/>
                  <a:gd name="connsiteX11-345" fmla="*/ 0 w 539298"/>
                  <a:gd name="connsiteY11-346" fmla="*/ 606287 h 1530626"/>
                  <a:gd name="connsiteX12-347" fmla="*/ 109330 w 539298"/>
                  <a:gd name="connsiteY12-348" fmla="*/ 636105 h 1530626"/>
                  <a:gd name="connsiteX13-349" fmla="*/ 49695 w 539298"/>
                  <a:gd name="connsiteY13-350" fmla="*/ 318052 h 1530626"/>
                  <a:gd name="connsiteX14-351" fmla="*/ 39756 w 539298"/>
                  <a:gd name="connsiteY14-352" fmla="*/ 0 h 1530626"/>
                  <a:gd name="connsiteX0-353" fmla="*/ 39756 w 539298"/>
                  <a:gd name="connsiteY0-354" fmla="*/ 0 h 1530626"/>
                  <a:gd name="connsiteX1-355" fmla="*/ 159026 w 539298"/>
                  <a:gd name="connsiteY1-356" fmla="*/ 268357 h 1530626"/>
                  <a:gd name="connsiteX2-357" fmla="*/ 387626 w 539298"/>
                  <a:gd name="connsiteY2-358" fmla="*/ 268357 h 1530626"/>
                  <a:gd name="connsiteX3-359" fmla="*/ 367747 w 539298"/>
                  <a:gd name="connsiteY3-360" fmla="*/ 49696 h 1530626"/>
                  <a:gd name="connsiteX4-361" fmla="*/ 409180 w 539298"/>
                  <a:gd name="connsiteY4-362" fmla="*/ 77358 h 1530626"/>
                  <a:gd name="connsiteX5-363" fmla="*/ 450015 w 539298"/>
                  <a:gd name="connsiteY5-364" fmla="*/ 303323 h 1530626"/>
                  <a:gd name="connsiteX6-365" fmla="*/ 451211 w 539298"/>
                  <a:gd name="connsiteY6-366" fmla="*/ 611197 h 1530626"/>
                  <a:gd name="connsiteX7-367" fmla="*/ 536713 w 539298"/>
                  <a:gd name="connsiteY7-368" fmla="*/ 1530626 h 1530626"/>
                  <a:gd name="connsiteX8-369" fmla="*/ 79513 w 539298"/>
                  <a:gd name="connsiteY8-370" fmla="*/ 1520687 h 1530626"/>
                  <a:gd name="connsiteX9-371" fmla="*/ 139147 w 539298"/>
                  <a:gd name="connsiteY9-372" fmla="*/ 695739 h 1530626"/>
                  <a:gd name="connsiteX10-373" fmla="*/ 9939 w 539298"/>
                  <a:gd name="connsiteY10-374" fmla="*/ 636105 h 1530626"/>
                  <a:gd name="connsiteX11-375" fmla="*/ 0 w 539298"/>
                  <a:gd name="connsiteY11-376" fmla="*/ 606287 h 1530626"/>
                  <a:gd name="connsiteX12-377" fmla="*/ 109330 w 539298"/>
                  <a:gd name="connsiteY12-378" fmla="*/ 636105 h 1530626"/>
                  <a:gd name="connsiteX13-379" fmla="*/ 49695 w 539298"/>
                  <a:gd name="connsiteY13-380" fmla="*/ 318052 h 1530626"/>
                  <a:gd name="connsiteX14-381" fmla="*/ 43588 w 539298"/>
                  <a:gd name="connsiteY14-382" fmla="*/ 126455 h 1530626"/>
                  <a:gd name="connsiteX15" fmla="*/ 39756 w 539298"/>
                  <a:gd name="connsiteY15" fmla="*/ 0 h 1530626"/>
                  <a:gd name="connsiteX0-383" fmla="*/ 39756 w 539298"/>
                  <a:gd name="connsiteY0-384" fmla="*/ 0 h 1530626"/>
                  <a:gd name="connsiteX1-385" fmla="*/ 159026 w 539298"/>
                  <a:gd name="connsiteY1-386" fmla="*/ 268357 h 1530626"/>
                  <a:gd name="connsiteX2-387" fmla="*/ 387626 w 539298"/>
                  <a:gd name="connsiteY2-388" fmla="*/ 268357 h 1530626"/>
                  <a:gd name="connsiteX3-389" fmla="*/ 367747 w 539298"/>
                  <a:gd name="connsiteY3-390" fmla="*/ 49696 h 1530626"/>
                  <a:gd name="connsiteX4-391" fmla="*/ 409180 w 539298"/>
                  <a:gd name="connsiteY4-392" fmla="*/ 77358 h 1530626"/>
                  <a:gd name="connsiteX5-393" fmla="*/ 450015 w 539298"/>
                  <a:gd name="connsiteY5-394" fmla="*/ 303323 h 1530626"/>
                  <a:gd name="connsiteX6-395" fmla="*/ 451211 w 539298"/>
                  <a:gd name="connsiteY6-396" fmla="*/ 611197 h 1530626"/>
                  <a:gd name="connsiteX7-397" fmla="*/ 536713 w 539298"/>
                  <a:gd name="connsiteY7-398" fmla="*/ 1530626 h 1530626"/>
                  <a:gd name="connsiteX8-399" fmla="*/ 79513 w 539298"/>
                  <a:gd name="connsiteY8-400" fmla="*/ 1520687 h 1530626"/>
                  <a:gd name="connsiteX9-401" fmla="*/ 139147 w 539298"/>
                  <a:gd name="connsiteY9-402" fmla="*/ 695739 h 1530626"/>
                  <a:gd name="connsiteX10-403" fmla="*/ 9939 w 539298"/>
                  <a:gd name="connsiteY10-404" fmla="*/ 636105 h 1530626"/>
                  <a:gd name="connsiteX11-405" fmla="*/ 0 w 539298"/>
                  <a:gd name="connsiteY11-406" fmla="*/ 606287 h 1530626"/>
                  <a:gd name="connsiteX12-407" fmla="*/ 109330 w 539298"/>
                  <a:gd name="connsiteY12-408" fmla="*/ 636105 h 1530626"/>
                  <a:gd name="connsiteX13-409" fmla="*/ 49695 w 539298"/>
                  <a:gd name="connsiteY13-410" fmla="*/ 318052 h 1530626"/>
                  <a:gd name="connsiteX14-411" fmla="*/ 21554 w 539298"/>
                  <a:gd name="connsiteY14-412" fmla="*/ 13532 h 1530626"/>
                  <a:gd name="connsiteX15-413" fmla="*/ 39756 w 539298"/>
                  <a:gd name="connsiteY15-414" fmla="*/ 0 h 1530626"/>
                  <a:gd name="connsiteX0-415" fmla="*/ 39756 w 539298"/>
                  <a:gd name="connsiteY0-416" fmla="*/ 0 h 1530626"/>
                  <a:gd name="connsiteX1-417" fmla="*/ 159026 w 539298"/>
                  <a:gd name="connsiteY1-418" fmla="*/ 268357 h 1530626"/>
                  <a:gd name="connsiteX2-419" fmla="*/ 387626 w 539298"/>
                  <a:gd name="connsiteY2-420" fmla="*/ 268357 h 1530626"/>
                  <a:gd name="connsiteX3-421" fmla="*/ 367747 w 539298"/>
                  <a:gd name="connsiteY3-422" fmla="*/ 49696 h 1530626"/>
                  <a:gd name="connsiteX4-423" fmla="*/ 409180 w 539298"/>
                  <a:gd name="connsiteY4-424" fmla="*/ 77358 h 1530626"/>
                  <a:gd name="connsiteX5-425" fmla="*/ 450015 w 539298"/>
                  <a:gd name="connsiteY5-426" fmla="*/ 303323 h 1530626"/>
                  <a:gd name="connsiteX6-427" fmla="*/ 451211 w 539298"/>
                  <a:gd name="connsiteY6-428" fmla="*/ 611197 h 1530626"/>
                  <a:gd name="connsiteX7-429" fmla="*/ 536713 w 539298"/>
                  <a:gd name="connsiteY7-430" fmla="*/ 1530626 h 1530626"/>
                  <a:gd name="connsiteX8-431" fmla="*/ 79513 w 539298"/>
                  <a:gd name="connsiteY8-432" fmla="*/ 1520687 h 1530626"/>
                  <a:gd name="connsiteX9-433" fmla="*/ 139147 w 539298"/>
                  <a:gd name="connsiteY9-434" fmla="*/ 695739 h 1530626"/>
                  <a:gd name="connsiteX10-435" fmla="*/ 9939 w 539298"/>
                  <a:gd name="connsiteY10-436" fmla="*/ 636105 h 1530626"/>
                  <a:gd name="connsiteX11-437" fmla="*/ 0 w 539298"/>
                  <a:gd name="connsiteY11-438" fmla="*/ 606287 h 1530626"/>
                  <a:gd name="connsiteX12-439" fmla="*/ 109330 w 539298"/>
                  <a:gd name="connsiteY12-440" fmla="*/ 636105 h 1530626"/>
                  <a:gd name="connsiteX13-441" fmla="*/ 135076 w 539298"/>
                  <a:gd name="connsiteY13-442" fmla="*/ 268476 h 1530626"/>
                  <a:gd name="connsiteX14-443" fmla="*/ 21554 w 539298"/>
                  <a:gd name="connsiteY14-444" fmla="*/ 13532 h 1530626"/>
                  <a:gd name="connsiteX15-445" fmla="*/ 39756 w 539298"/>
                  <a:gd name="connsiteY15-446" fmla="*/ 0 h 1530626"/>
                  <a:gd name="connsiteX0-447" fmla="*/ 39756 w 539298"/>
                  <a:gd name="connsiteY0-448" fmla="*/ 0 h 1530626"/>
                  <a:gd name="connsiteX1-449" fmla="*/ 159026 w 539298"/>
                  <a:gd name="connsiteY1-450" fmla="*/ 268357 h 1530626"/>
                  <a:gd name="connsiteX2-451" fmla="*/ 406905 w 539298"/>
                  <a:gd name="connsiteY2-452" fmla="*/ 268357 h 1530626"/>
                  <a:gd name="connsiteX3-453" fmla="*/ 367747 w 539298"/>
                  <a:gd name="connsiteY3-454" fmla="*/ 49696 h 1530626"/>
                  <a:gd name="connsiteX4-455" fmla="*/ 409180 w 539298"/>
                  <a:gd name="connsiteY4-456" fmla="*/ 77358 h 1530626"/>
                  <a:gd name="connsiteX5-457" fmla="*/ 450015 w 539298"/>
                  <a:gd name="connsiteY5-458" fmla="*/ 303323 h 1530626"/>
                  <a:gd name="connsiteX6-459" fmla="*/ 451211 w 539298"/>
                  <a:gd name="connsiteY6-460" fmla="*/ 611197 h 1530626"/>
                  <a:gd name="connsiteX7-461" fmla="*/ 536713 w 539298"/>
                  <a:gd name="connsiteY7-462" fmla="*/ 1530626 h 1530626"/>
                  <a:gd name="connsiteX8-463" fmla="*/ 79513 w 539298"/>
                  <a:gd name="connsiteY8-464" fmla="*/ 1520687 h 1530626"/>
                  <a:gd name="connsiteX9-465" fmla="*/ 139147 w 539298"/>
                  <a:gd name="connsiteY9-466" fmla="*/ 695739 h 1530626"/>
                  <a:gd name="connsiteX10-467" fmla="*/ 9939 w 539298"/>
                  <a:gd name="connsiteY10-468" fmla="*/ 636105 h 1530626"/>
                  <a:gd name="connsiteX11-469" fmla="*/ 0 w 539298"/>
                  <a:gd name="connsiteY11-470" fmla="*/ 606287 h 1530626"/>
                  <a:gd name="connsiteX12-471" fmla="*/ 109330 w 539298"/>
                  <a:gd name="connsiteY12-472" fmla="*/ 636105 h 1530626"/>
                  <a:gd name="connsiteX13-473" fmla="*/ 135076 w 539298"/>
                  <a:gd name="connsiteY13-474" fmla="*/ 268476 h 1530626"/>
                  <a:gd name="connsiteX14-475" fmla="*/ 21554 w 539298"/>
                  <a:gd name="connsiteY14-476" fmla="*/ 13532 h 1530626"/>
                  <a:gd name="connsiteX15-477" fmla="*/ 39756 w 539298"/>
                  <a:gd name="connsiteY15-478" fmla="*/ 0 h 1530626"/>
                  <a:gd name="connsiteX0-479" fmla="*/ 39756 w 539298"/>
                  <a:gd name="connsiteY0-480" fmla="*/ 0 h 1530626"/>
                  <a:gd name="connsiteX1-481" fmla="*/ 159026 w 539298"/>
                  <a:gd name="connsiteY1-482" fmla="*/ 268357 h 1530626"/>
                  <a:gd name="connsiteX2-483" fmla="*/ 406905 w 539298"/>
                  <a:gd name="connsiteY2-484" fmla="*/ 268357 h 1530626"/>
                  <a:gd name="connsiteX3-485" fmla="*/ 367747 w 539298"/>
                  <a:gd name="connsiteY3-486" fmla="*/ 49696 h 1530626"/>
                  <a:gd name="connsiteX4-487" fmla="*/ 409180 w 539298"/>
                  <a:gd name="connsiteY4-488" fmla="*/ 77358 h 1530626"/>
                  <a:gd name="connsiteX5-489" fmla="*/ 450015 w 539298"/>
                  <a:gd name="connsiteY5-490" fmla="*/ 303323 h 1530626"/>
                  <a:gd name="connsiteX6-491" fmla="*/ 451211 w 539298"/>
                  <a:gd name="connsiteY6-492" fmla="*/ 611197 h 1530626"/>
                  <a:gd name="connsiteX7-493" fmla="*/ 536713 w 539298"/>
                  <a:gd name="connsiteY7-494" fmla="*/ 1530626 h 1530626"/>
                  <a:gd name="connsiteX8-495" fmla="*/ 79513 w 539298"/>
                  <a:gd name="connsiteY8-496" fmla="*/ 1520687 h 1530626"/>
                  <a:gd name="connsiteX9-497" fmla="*/ 139147 w 539298"/>
                  <a:gd name="connsiteY9-498" fmla="*/ 695739 h 1530626"/>
                  <a:gd name="connsiteX10-499" fmla="*/ 9939 w 539298"/>
                  <a:gd name="connsiteY10-500" fmla="*/ 636105 h 1530626"/>
                  <a:gd name="connsiteX11-501" fmla="*/ 0 w 539298"/>
                  <a:gd name="connsiteY11-502" fmla="*/ 606287 h 1530626"/>
                  <a:gd name="connsiteX12-503" fmla="*/ 109330 w 539298"/>
                  <a:gd name="connsiteY12-504" fmla="*/ 636105 h 1530626"/>
                  <a:gd name="connsiteX13-505" fmla="*/ 124059 w 539298"/>
                  <a:gd name="connsiteY13-506" fmla="*/ 279493 h 1530626"/>
                  <a:gd name="connsiteX14-507" fmla="*/ 21554 w 539298"/>
                  <a:gd name="connsiteY14-508" fmla="*/ 13532 h 1530626"/>
                  <a:gd name="connsiteX15-509" fmla="*/ 39756 w 539298"/>
                  <a:gd name="connsiteY15-510" fmla="*/ 0 h 1530626"/>
                  <a:gd name="connsiteX0-511" fmla="*/ 39756 w 539298"/>
                  <a:gd name="connsiteY0-512" fmla="*/ 0 h 1530626"/>
                  <a:gd name="connsiteX1-513" fmla="*/ 159026 w 539298"/>
                  <a:gd name="connsiteY1-514" fmla="*/ 268357 h 1530626"/>
                  <a:gd name="connsiteX2-515" fmla="*/ 406905 w 539298"/>
                  <a:gd name="connsiteY2-516" fmla="*/ 268357 h 1530626"/>
                  <a:gd name="connsiteX3-517" fmla="*/ 367747 w 539298"/>
                  <a:gd name="connsiteY3-518" fmla="*/ 49696 h 1530626"/>
                  <a:gd name="connsiteX4-519" fmla="*/ 409180 w 539298"/>
                  <a:gd name="connsiteY4-520" fmla="*/ 77358 h 1530626"/>
                  <a:gd name="connsiteX5-521" fmla="*/ 450015 w 539298"/>
                  <a:gd name="connsiteY5-522" fmla="*/ 303323 h 1530626"/>
                  <a:gd name="connsiteX6-523" fmla="*/ 451211 w 539298"/>
                  <a:gd name="connsiteY6-524" fmla="*/ 611197 h 1530626"/>
                  <a:gd name="connsiteX7-525" fmla="*/ 536713 w 539298"/>
                  <a:gd name="connsiteY7-526" fmla="*/ 1530626 h 1530626"/>
                  <a:gd name="connsiteX8-527" fmla="*/ 79513 w 539298"/>
                  <a:gd name="connsiteY8-528" fmla="*/ 1520687 h 1530626"/>
                  <a:gd name="connsiteX9-529" fmla="*/ 139147 w 539298"/>
                  <a:gd name="connsiteY9-530" fmla="*/ 695739 h 1530626"/>
                  <a:gd name="connsiteX10-531" fmla="*/ 9939 w 539298"/>
                  <a:gd name="connsiteY10-532" fmla="*/ 636105 h 1530626"/>
                  <a:gd name="connsiteX11-533" fmla="*/ 0 w 539298"/>
                  <a:gd name="connsiteY11-534" fmla="*/ 606287 h 1530626"/>
                  <a:gd name="connsiteX12-535" fmla="*/ 109330 w 539298"/>
                  <a:gd name="connsiteY12-536" fmla="*/ 636105 h 1530626"/>
                  <a:gd name="connsiteX13-537" fmla="*/ 124059 w 539298"/>
                  <a:gd name="connsiteY13-538" fmla="*/ 279493 h 1530626"/>
                  <a:gd name="connsiteX14-539" fmla="*/ 13292 w 539298"/>
                  <a:gd name="connsiteY14-540" fmla="*/ 16286 h 1530626"/>
                  <a:gd name="connsiteX15-541" fmla="*/ 39756 w 539298"/>
                  <a:gd name="connsiteY15-542" fmla="*/ 0 h 1530626"/>
                  <a:gd name="connsiteX0-543" fmla="*/ 39756 w 539298"/>
                  <a:gd name="connsiteY0-544" fmla="*/ 0 h 1530626"/>
                  <a:gd name="connsiteX1-545" fmla="*/ 159026 w 539298"/>
                  <a:gd name="connsiteY1-546" fmla="*/ 268357 h 1530626"/>
                  <a:gd name="connsiteX2-547" fmla="*/ 406905 w 539298"/>
                  <a:gd name="connsiteY2-548" fmla="*/ 268357 h 1530626"/>
                  <a:gd name="connsiteX3-549" fmla="*/ 367747 w 539298"/>
                  <a:gd name="connsiteY3-550" fmla="*/ 49696 h 1530626"/>
                  <a:gd name="connsiteX4-551" fmla="*/ 409180 w 539298"/>
                  <a:gd name="connsiteY4-552" fmla="*/ 77358 h 1530626"/>
                  <a:gd name="connsiteX5-553" fmla="*/ 450015 w 539298"/>
                  <a:gd name="connsiteY5-554" fmla="*/ 303323 h 1530626"/>
                  <a:gd name="connsiteX6-555" fmla="*/ 451211 w 539298"/>
                  <a:gd name="connsiteY6-556" fmla="*/ 611197 h 1530626"/>
                  <a:gd name="connsiteX7-557" fmla="*/ 536713 w 539298"/>
                  <a:gd name="connsiteY7-558" fmla="*/ 1530626 h 1530626"/>
                  <a:gd name="connsiteX8-559" fmla="*/ 79513 w 539298"/>
                  <a:gd name="connsiteY8-560" fmla="*/ 1520687 h 1530626"/>
                  <a:gd name="connsiteX9-561" fmla="*/ 139147 w 539298"/>
                  <a:gd name="connsiteY9-562" fmla="*/ 695739 h 1530626"/>
                  <a:gd name="connsiteX10-563" fmla="*/ 9939 w 539298"/>
                  <a:gd name="connsiteY10-564" fmla="*/ 636105 h 1530626"/>
                  <a:gd name="connsiteX11-565" fmla="*/ 0 w 539298"/>
                  <a:gd name="connsiteY11-566" fmla="*/ 606287 h 1530626"/>
                  <a:gd name="connsiteX12-567" fmla="*/ 123101 w 539298"/>
                  <a:gd name="connsiteY12-568" fmla="*/ 649876 h 1530626"/>
                  <a:gd name="connsiteX13-569" fmla="*/ 124059 w 539298"/>
                  <a:gd name="connsiteY13-570" fmla="*/ 279493 h 1530626"/>
                  <a:gd name="connsiteX14-571" fmla="*/ 13292 w 539298"/>
                  <a:gd name="connsiteY14-572" fmla="*/ 16286 h 1530626"/>
                  <a:gd name="connsiteX15-573" fmla="*/ 39756 w 539298"/>
                  <a:gd name="connsiteY15-574" fmla="*/ 0 h 1530626"/>
                  <a:gd name="connsiteX0-575" fmla="*/ 34248 w 533790"/>
                  <a:gd name="connsiteY0-576" fmla="*/ 0 h 1530626"/>
                  <a:gd name="connsiteX1-577" fmla="*/ 153518 w 533790"/>
                  <a:gd name="connsiteY1-578" fmla="*/ 268357 h 1530626"/>
                  <a:gd name="connsiteX2-579" fmla="*/ 401397 w 533790"/>
                  <a:gd name="connsiteY2-580" fmla="*/ 268357 h 1530626"/>
                  <a:gd name="connsiteX3-581" fmla="*/ 362239 w 533790"/>
                  <a:gd name="connsiteY3-582" fmla="*/ 49696 h 1530626"/>
                  <a:gd name="connsiteX4-583" fmla="*/ 403672 w 533790"/>
                  <a:gd name="connsiteY4-584" fmla="*/ 77358 h 1530626"/>
                  <a:gd name="connsiteX5-585" fmla="*/ 444507 w 533790"/>
                  <a:gd name="connsiteY5-586" fmla="*/ 303323 h 1530626"/>
                  <a:gd name="connsiteX6-587" fmla="*/ 445703 w 533790"/>
                  <a:gd name="connsiteY6-588" fmla="*/ 611197 h 1530626"/>
                  <a:gd name="connsiteX7-589" fmla="*/ 531205 w 533790"/>
                  <a:gd name="connsiteY7-590" fmla="*/ 1530626 h 1530626"/>
                  <a:gd name="connsiteX8-591" fmla="*/ 74005 w 533790"/>
                  <a:gd name="connsiteY8-592" fmla="*/ 1520687 h 1530626"/>
                  <a:gd name="connsiteX9-593" fmla="*/ 133639 w 533790"/>
                  <a:gd name="connsiteY9-594" fmla="*/ 695739 h 1530626"/>
                  <a:gd name="connsiteX10-595" fmla="*/ 4431 w 533790"/>
                  <a:gd name="connsiteY10-596" fmla="*/ 636105 h 1530626"/>
                  <a:gd name="connsiteX11-597" fmla="*/ 0 w 533790"/>
                  <a:gd name="connsiteY11-598" fmla="*/ 683405 h 1530626"/>
                  <a:gd name="connsiteX12-599" fmla="*/ 117593 w 533790"/>
                  <a:gd name="connsiteY12-600" fmla="*/ 649876 h 1530626"/>
                  <a:gd name="connsiteX13-601" fmla="*/ 118551 w 533790"/>
                  <a:gd name="connsiteY13-602" fmla="*/ 279493 h 1530626"/>
                  <a:gd name="connsiteX14-603" fmla="*/ 7784 w 533790"/>
                  <a:gd name="connsiteY14-604" fmla="*/ 16286 h 1530626"/>
                  <a:gd name="connsiteX15-605" fmla="*/ 34248 w 533790"/>
                  <a:gd name="connsiteY15-606" fmla="*/ 0 h 1530626"/>
                  <a:gd name="connsiteX0-607" fmla="*/ 43588 w 543130"/>
                  <a:gd name="connsiteY0-608" fmla="*/ 0 h 1530626"/>
                  <a:gd name="connsiteX1-609" fmla="*/ 162858 w 543130"/>
                  <a:gd name="connsiteY1-610" fmla="*/ 268357 h 1530626"/>
                  <a:gd name="connsiteX2-611" fmla="*/ 410737 w 543130"/>
                  <a:gd name="connsiteY2-612" fmla="*/ 268357 h 1530626"/>
                  <a:gd name="connsiteX3-613" fmla="*/ 371579 w 543130"/>
                  <a:gd name="connsiteY3-614" fmla="*/ 49696 h 1530626"/>
                  <a:gd name="connsiteX4-615" fmla="*/ 413012 w 543130"/>
                  <a:gd name="connsiteY4-616" fmla="*/ 77358 h 1530626"/>
                  <a:gd name="connsiteX5-617" fmla="*/ 453847 w 543130"/>
                  <a:gd name="connsiteY5-618" fmla="*/ 303323 h 1530626"/>
                  <a:gd name="connsiteX6-619" fmla="*/ 455043 w 543130"/>
                  <a:gd name="connsiteY6-620" fmla="*/ 611197 h 1530626"/>
                  <a:gd name="connsiteX7-621" fmla="*/ 540545 w 543130"/>
                  <a:gd name="connsiteY7-622" fmla="*/ 1530626 h 1530626"/>
                  <a:gd name="connsiteX8-623" fmla="*/ 83345 w 543130"/>
                  <a:gd name="connsiteY8-624" fmla="*/ 1520687 h 1530626"/>
                  <a:gd name="connsiteX9-625" fmla="*/ 142979 w 543130"/>
                  <a:gd name="connsiteY9-626" fmla="*/ 695739 h 1530626"/>
                  <a:gd name="connsiteX10-627" fmla="*/ 0 w 543130"/>
                  <a:gd name="connsiteY10-628" fmla="*/ 721486 h 1530626"/>
                  <a:gd name="connsiteX11-629" fmla="*/ 9340 w 543130"/>
                  <a:gd name="connsiteY11-630" fmla="*/ 683405 h 1530626"/>
                  <a:gd name="connsiteX12-631" fmla="*/ 126933 w 543130"/>
                  <a:gd name="connsiteY12-632" fmla="*/ 649876 h 1530626"/>
                  <a:gd name="connsiteX13-633" fmla="*/ 127891 w 543130"/>
                  <a:gd name="connsiteY13-634" fmla="*/ 279493 h 1530626"/>
                  <a:gd name="connsiteX14-635" fmla="*/ 17124 w 543130"/>
                  <a:gd name="connsiteY14-636" fmla="*/ 16286 h 1530626"/>
                  <a:gd name="connsiteX15-637" fmla="*/ 43588 w 543130"/>
                  <a:gd name="connsiteY15-638" fmla="*/ 0 h 1530626"/>
                  <a:gd name="connsiteX0-639" fmla="*/ 43588 w 543130"/>
                  <a:gd name="connsiteY0-640" fmla="*/ 0 h 1530626"/>
                  <a:gd name="connsiteX1-641" fmla="*/ 162858 w 543130"/>
                  <a:gd name="connsiteY1-642" fmla="*/ 268357 h 1530626"/>
                  <a:gd name="connsiteX2-643" fmla="*/ 410737 w 543130"/>
                  <a:gd name="connsiteY2-644" fmla="*/ 268357 h 1530626"/>
                  <a:gd name="connsiteX3-645" fmla="*/ 371579 w 543130"/>
                  <a:gd name="connsiteY3-646" fmla="*/ 49696 h 1530626"/>
                  <a:gd name="connsiteX4-647" fmla="*/ 413012 w 543130"/>
                  <a:gd name="connsiteY4-648" fmla="*/ 77358 h 1530626"/>
                  <a:gd name="connsiteX5-649" fmla="*/ 453847 w 543130"/>
                  <a:gd name="connsiteY5-650" fmla="*/ 303323 h 1530626"/>
                  <a:gd name="connsiteX6-651" fmla="*/ 455043 w 543130"/>
                  <a:gd name="connsiteY6-652" fmla="*/ 611197 h 1530626"/>
                  <a:gd name="connsiteX7-653" fmla="*/ 540545 w 543130"/>
                  <a:gd name="connsiteY7-654" fmla="*/ 1530626 h 1530626"/>
                  <a:gd name="connsiteX8-655" fmla="*/ 83345 w 543130"/>
                  <a:gd name="connsiteY8-656" fmla="*/ 1520687 h 1530626"/>
                  <a:gd name="connsiteX9-657" fmla="*/ 142979 w 543130"/>
                  <a:gd name="connsiteY9-658" fmla="*/ 695739 h 1530626"/>
                  <a:gd name="connsiteX10-659" fmla="*/ 0 w 543130"/>
                  <a:gd name="connsiteY10-660" fmla="*/ 721486 h 1530626"/>
                  <a:gd name="connsiteX11-661" fmla="*/ 6586 w 543130"/>
                  <a:gd name="connsiteY11-662" fmla="*/ 661371 h 1530626"/>
                  <a:gd name="connsiteX12-663" fmla="*/ 126933 w 543130"/>
                  <a:gd name="connsiteY12-664" fmla="*/ 649876 h 1530626"/>
                  <a:gd name="connsiteX13-665" fmla="*/ 127891 w 543130"/>
                  <a:gd name="connsiteY13-666" fmla="*/ 279493 h 1530626"/>
                  <a:gd name="connsiteX14-667" fmla="*/ 17124 w 543130"/>
                  <a:gd name="connsiteY14-668" fmla="*/ 16286 h 1530626"/>
                  <a:gd name="connsiteX15-669" fmla="*/ 43588 w 543130"/>
                  <a:gd name="connsiteY15-670" fmla="*/ 0 h 1530626"/>
                  <a:gd name="connsiteX0-671" fmla="*/ 51851 w 551393"/>
                  <a:gd name="connsiteY0-672" fmla="*/ 0 h 1530626"/>
                  <a:gd name="connsiteX1-673" fmla="*/ 171121 w 551393"/>
                  <a:gd name="connsiteY1-674" fmla="*/ 268357 h 1530626"/>
                  <a:gd name="connsiteX2-675" fmla="*/ 419000 w 551393"/>
                  <a:gd name="connsiteY2-676" fmla="*/ 268357 h 1530626"/>
                  <a:gd name="connsiteX3-677" fmla="*/ 379842 w 551393"/>
                  <a:gd name="connsiteY3-678" fmla="*/ 49696 h 1530626"/>
                  <a:gd name="connsiteX4-679" fmla="*/ 421275 w 551393"/>
                  <a:gd name="connsiteY4-680" fmla="*/ 77358 h 1530626"/>
                  <a:gd name="connsiteX5-681" fmla="*/ 462110 w 551393"/>
                  <a:gd name="connsiteY5-682" fmla="*/ 303323 h 1530626"/>
                  <a:gd name="connsiteX6-683" fmla="*/ 463306 w 551393"/>
                  <a:gd name="connsiteY6-684" fmla="*/ 611197 h 1530626"/>
                  <a:gd name="connsiteX7-685" fmla="*/ 548808 w 551393"/>
                  <a:gd name="connsiteY7-686" fmla="*/ 1530626 h 1530626"/>
                  <a:gd name="connsiteX8-687" fmla="*/ 91608 w 551393"/>
                  <a:gd name="connsiteY8-688" fmla="*/ 1520687 h 1530626"/>
                  <a:gd name="connsiteX9-689" fmla="*/ 151242 w 551393"/>
                  <a:gd name="connsiteY9-690" fmla="*/ 695739 h 1530626"/>
                  <a:gd name="connsiteX10-691" fmla="*/ 0 w 551393"/>
                  <a:gd name="connsiteY10-692" fmla="*/ 696698 h 1530626"/>
                  <a:gd name="connsiteX11-693" fmla="*/ 14849 w 551393"/>
                  <a:gd name="connsiteY11-694" fmla="*/ 661371 h 1530626"/>
                  <a:gd name="connsiteX12-695" fmla="*/ 135196 w 551393"/>
                  <a:gd name="connsiteY12-696" fmla="*/ 649876 h 1530626"/>
                  <a:gd name="connsiteX13-697" fmla="*/ 136154 w 551393"/>
                  <a:gd name="connsiteY13-698" fmla="*/ 279493 h 1530626"/>
                  <a:gd name="connsiteX14-699" fmla="*/ 25387 w 551393"/>
                  <a:gd name="connsiteY14-700" fmla="*/ 16286 h 1530626"/>
                  <a:gd name="connsiteX15-701" fmla="*/ 51851 w 551393"/>
                  <a:gd name="connsiteY15-702" fmla="*/ 0 h 1530626"/>
                  <a:gd name="connsiteX0-703" fmla="*/ 51851 w 551393"/>
                  <a:gd name="connsiteY0-704" fmla="*/ 0 h 1530626"/>
                  <a:gd name="connsiteX1-705" fmla="*/ 171121 w 551393"/>
                  <a:gd name="connsiteY1-706" fmla="*/ 268357 h 1530626"/>
                  <a:gd name="connsiteX2-707" fmla="*/ 419000 w 551393"/>
                  <a:gd name="connsiteY2-708" fmla="*/ 268357 h 1530626"/>
                  <a:gd name="connsiteX3-709" fmla="*/ 379842 w 551393"/>
                  <a:gd name="connsiteY3-710" fmla="*/ 49696 h 1530626"/>
                  <a:gd name="connsiteX4-711" fmla="*/ 421275 w 551393"/>
                  <a:gd name="connsiteY4-712" fmla="*/ 77358 h 1530626"/>
                  <a:gd name="connsiteX5-713" fmla="*/ 462110 w 551393"/>
                  <a:gd name="connsiteY5-714" fmla="*/ 303323 h 1530626"/>
                  <a:gd name="connsiteX6-715" fmla="*/ 463306 w 551393"/>
                  <a:gd name="connsiteY6-716" fmla="*/ 611197 h 1530626"/>
                  <a:gd name="connsiteX7-717" fmla="*/ 548808 w 551393"/>
                  <a:gd name="connsiteY7-718" fmla="*/ 1530626 h 1530626"/>
                  <a:gd name="connsiteX8-719" fmla="*/ 91608 w 551393"/>
                  <a:gd name="connsiteY8-720" fmla="*/ 1520687 h 1530626"/>
                  <a:gd name="connsiteX9-721" fmla="*/ 134717 w 551393"/>
                  <a:gd name="connsiteY9-722" fmla="*/ 695739 h 1530626"/>
                  <a:gd name="connsiteX10-723" fmla="*/ 0 w 551393"/>
                  <a:gd name="connsiteY10-724" fmla="*/ 696698 h 1530626"/>
                  <a:gd name="connsiteX11-725" fmla="*/ 14849 w 551393"/>
                  <a:gd name="connsiteY11-726" fmla="*/ 661371 h 1530626"/>
                  <a:gd name="connsiteX12-727" fmla="*/ 135196 w 551393"/>
                  <a:gd name="connsiteY12-728" fmla="*/ 649876 h 1530626"/>
                  <a:gd name="connsiteX13-729" fmla="*/ 136154 w 551393"/>
                  <a:gd name="connsiteY13-730" fmla="*/ 279493 h 1530626"/>
                  <a:gd name="connsiteX14-731" fmla="*/ 25387 w 551393"/>
                  <a:gd name="connsiteY14-732" fmla="*/ 16286 h 1530626"/>
                  <a:gd name="connsiteX15-733" fmla="*/ 51851 w 551393"/>
                  <a:gd name="connsiteY15-734" fmla="*/ 0 h 1530626"/>
                  <a:gd name="connsiteX0-735" fmla="*/ 51851 w 551393"/>
                  <a:gd name="connsiteY0-736" fmla="*/ 0 h 1530626"/>
                  <a:gd name="connsiteX1-737" fmla="*/ 171121 w 551393"/>
                  <a:gd name="connsiteY1-738" fmla="*/ 268357 h 1530626"/>
                  <a:gd name="connsiteX2-739" fmla="*/ 419000 w 551393"/>
                  <a:gd name="connsiteY2-740" fmla="*/ 268357 h 1530626"/>
                  <a:gd name="connsiteX3-741" fmla="*/ 379842 w 551393"/>
                  <a:gd name="connsiteY3-742" fmla="*/ 49696 h 1530626"/>
                  <a:gd name="connsiteX4-743" fmla="*/ 421275 w 551393"/>
                  <a:gd name="connsiteY4-744" fmla="*/ 77358 h 1530626"/>
                  <a:gd name="connsiteX5-745" fmla="*/ 462110 w 551393"/>
                  <a:gd name="connsiteY5-746" fmla="*/ 303323 h 1530626"/>
                  <a:gd name="connsiteX6-747" fmla="*/ 463306 w 551393"/>
                  <a:gd name="connsiteY6-748" fmla="*/ 611197 h 1530626"/>
                  <a:gd name="connsiteX7-749" fmla="*/ 548808 w 551393"/>
                  <a:gd name="connsiteY7-750" fmla="*/ 1530626 h 1530626"/>
                  <a:gd name="connsiteX8-751" fmla="*/ 64066 w 551393"/>
                  <a:gd name="connsiteY8-752" fmla="*/ 1520687 h 1530626"/>
                  <a:gd name="connsiteX9-753" fmla="*/ 134717 w 551393"/>
                  <a:gd name="connsiteY9-754" fmla="*/ 695739 h 1530626"/>
                  <a:gd name="connsiteX10-755" fmla="*/ 0 w 551393"/>
                  <a:gd name="connsiteY10-756" fmla="*/ 696698 h 1530626"/>
                  <a:gd name="connsiteX11-757" fmla="*/ 14849 w 551393"/>
                  <a:gd name="connsiteY11-758" fmla="*/ 661371 h 1530626"/>
                  <a:gd name="connsiteX12-759" fmla="*/ 135196 w 551393"/>
                  <a:gd name="connsiteY12-760" fmla="*/ 649876 h 1530626"/>
                  <a:gd name="connsiteX13-761" fmla="*/ 136154 w 551393"/>
                  <a:gd name="connsiteY13-762" fmla="*/ 279493 h 1530626"/>
                  <a:gd name="connsiteX14-763" fmla="*/ 25387 w 551393"/>
                  <a:gd name="connsiteY14-764" fmla="*/ 16286 h 1530626"/>
                  <a:gd name="connsiteX15-765" fmla="*/ 51851 w 551393"/>
                  <a:gd name="connsiteY15-766" fmla="*/ 0 h 1530626"/>
                  <a:gd name="connsiteX0-767" fmla="*/ 51851 w 551393"/>
                  <a:gd name="connsiteY0-768" fmla="*/ 0 h 1530626"/>
                  <a:gd name="connsiteX1-769" fmla="*/ 171121 w 551393"/>
                  <a:gd name="connsiteY1-770" fmla="*/ 268357 h 1530626"/>
                  <a:gd name="connsiteX2-771" fmla="*/ 419000 w 551393"/>
                  <a:gd name="connsiteY2-772" fmla="*/ 268357 h 1530626"/>
                  <a:gd name="connsiteX3-773" fmla="*/ 382596 w 551393"/>
                  <a:gd name="connsiteY3-774" fmla="*/ 66221 h 1530626"/>
                  <a:gd name="connsiteX4-775" fmla="*/ 421275 w 551393"/>
                  <a:gd name="connsiteY4-776" fmla="*/ 77358 h 1530626"/>
                  <a:gd name="connsiteX5-777" fmla="*/ 462110 w 551393"/>
                  <a:gd name="connsiteY5-778" fmla="*/ 303323 h 1530626"/>
                  <a:gd name="connsiteX6-779" fmla="*/ 463306 w 551393"/>
                  <a:gd name="connsiteY6-780" fmla="*/ 611197 h 1530626"/>
                  <a:gd name="connsiteX7-781" fmla="*/ 548808 w 551393"/>
                  <a:gd name="connsiteY7-782" fmla="*/ 1530626 h 1530626"/>
                  <a:gd name="connsiteX8-783" fmla="*/ 64066 w 551393"/>
                  <a:gd name="connsiteY8-784" fmla="*/ 1520687 h 1530626"/>
                  <a:gd name="connsiteX9-785" fmla="*/ 134717 w 551393"/>
                  <a:gd name="connsiteY9-786" fmla="*/ 695739 h 1530626"/>
                  <a:gd name="connsiteX10-787" fmla="*/ 0 w 551393"/>
                  <a:gd name="connsiteY10-788" fmla="*/ 696698 h 1530626"/>
                  <a:gd name="connsiteX11-789" fmla="*/ 14849 w 551393"/>
                  <a:gd name="connsiteY11-790" fmla="*/ 661371 h 1530626"/>
                  <a:gd name="connsiteX12-791" fmla="*/ 135196 w 551393"/>
                  <a:gd name="connsiteY12-792" fmla="*/ 649876 h 1530626"/>
                  <a:gd name="connsiteX13-793" fmla="*/ 136154 w 551393"/>
                  <a:gd name="connsiteY13-794" fmla="*/ 279493 h 1530626"/>
                  <a:gd name="connsiteX14-795" fmla="*/ 25387 w 551393"/>
                  <a:gd name="connsiteY14-796" fmla="*/ 16286 h 1530626"/>
                  <a:gd name="connsiteX15-797" fmla="*/ 51851 w 551393"/>
                  <a:gd name="connsiteY15-798" fmla="*/ 0 h 1530626"/>
                  <a:gd name="connsiteX0-799" fmla="*/ 51851 w 551393"/>
                  <a:gd name="connsiteY0-800" fmla="*/ 0 h 1537213"/>
                  <a:gd name="connsiteX1-801" fmla="*/ 171121 w 551393"/>
                  <a:gd name="connsiteY1-802" fmla="*/ 268357 h 1537213"/>
                  <a:gd name="connsiteX2-803" fmla="*/ 419000 w 551393"/>
                  <a:gd name="connsiteY2-804" fmla="*/ 268357 h 1537213"/>
                  <a:gd name="connsiteX3-805" fmla="*/ 382596 w 551393"/>
                  <a:gd name="connsiteY3-806" fmla="*/ 66221 h 1537213"/>
                  <a:gd name="connsiteX4-807" fmla="*/ 421275 w 551393"/>
                  <a:gd name="connsiteY4-808" fmla="*/ 77358 h 1537213"/>
                  <a:gd name="connsiteX5-809" fmla="*/ 462110 w 551393"/>
                  <a:gd name="connsiteY5-810" fmla="*/ 303323 h 1537213"/>
                  <a:gd name="connsiteX6-811" fmla="*/ 463306 w 551393"/>
                  <a:gd name="connsiteY6-812" fmla="*/ 611197 h 1537213"/>
                  <a:gd name="connsiteX7-813" fmla="*/ 548808 w 551393"/>
                  <a:gd name="connsiteY7-814" fmla="*/ 1530626 h 1537213"/>
                  <a:gd name="connsiteX8-815" fmla="*/ 64066 w 551393"/>
                  <a:gd name="connsiteY8-816" fmla="*/ 1537213 h 1537213"/>
                  <a:gd name="connsiteX9-817" fmla="*/ 134717 w 551393"/>
                  <a:gd name="connsiteY9-818" fmla="*/ 695739 h 1537213"/>
                  <a:gd name="connsiteX10-819" fmla="*/ 0 w 551393"/>
                  <a:gd name="connsiteY10-820" fmla="*/ 696698 h 1537213"/>
                  <a:gd name="connsiteX11-821" fmla="*/ 14849 w 551393"/>
                  <a:gd name="connsiteY11-822" fmla="*/ 661371 h 1537213"/>
                  <a:gd name="connsiteX12-823" fmla="*/ 135196 w 551393"/>
                  <a:gd name="connsiteY12-824" fmla="*/ 649876 h 1537213"/>
                  <a:gd name="connsiteX13-825" fmla="*/ 136154 w 551393"/>
                  <a:gd name="connsiteY13-826" fmla="*/ 279493 h 1537213"/>
                  <a:gd name="connsiteX14-827" fmla="*/ 25387 w 551393"/>
                  <a:gd name="connsiteY14-828" fmla="*/ 16286 h 1537213"/>
                  <a:gd name="connsiteX15-829" fmla="*/ 51851 w 551393"/>
                  <a:gd name="connsiteY15-830" fmla="*/ 0 h 15372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141" y="connsiteY14-142"/>
                  </a:cxn>
                  <a:cxn ang="0">
                    <a:pos x="connsiteX15-413" y="connsiteY15-414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/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/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/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/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D34CC-3A85-48CC-9994-AF9BC61F30A9}"/>
              </a:ext>
            </a:extLst>
          </p:cNvPr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083B62-F975-4538-BE7D-1581FF8255B6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647461-5653-432B-A29A-191CFD00AA60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12672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6050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9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02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4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4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57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7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0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9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09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87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5399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9FE674-D85C-4CFC-8436-F0B3D792B414}"/>
              </a:ext>
            </a:extLst>
          </p:cNvPr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C38D6549-32C4-49F5-9672-3A21B3919318}"/>
                </a:ext>
              </a:extLst>
            </p:cNvPr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37E019-0AAF-4CDB-A12E-BC022BAF8E0C}"/>
                </a:ext>
              </a:extLst>
            </p:cNvPr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9E94C4-CBB8-4D2E-B3D7-0D2503C36522}"/>
                  </a:ext>
                </a:extLst>
              </p:cNvPr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C96094E-BFBF-44C0-825F-D0C64E9D3C6E}"/>
                  </a:ext>
                </a:extLst>
              </p:cNvPr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093A2B-5087-4142-B14D-956FED48A3F1}"/>
                  </a:ext>
                </a:extLst>
              </p:cNvPr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>
                <a:extLst>
                  <a:ext uri="{FF2B5EF4-FFF2-40B4-BE49-F238E27FC236}">
                    <a16:creationId xmlns:a16="http://schemas.microsoft.com/office/drawing/2014/main" id="{B900CAF3-772F-4592-BDDF-DE809E184DEE}"/>
                  </a:ext>
                </a:extLst>
              </p:cNvPr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>
                  <a:extLst>
                    <a:ext uri="{FF2B5EF4-FFF2-40B4-BE49-F238E27FC236}">
                      <a16:creationId xmlns:a16="http://schemas.microsoft.com/office/drawing/2014/main" id="{89CB343D-2C4C-4567-9DA1-2AF4A23F8980}"/>
                    </a:ext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>
                    <a:extLst>
                      <a:ext uri="{FF2B5EF4-FFF2-40B4-BE49-F238E27FC236}">
                        <a16:creationId xmlns:a16="http://schemas.microsoft.com/office/drawing/2014/main" id="{734846D8-D032-4362-A55B-7C62175F5A45}"/>
                      </a:ext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>
                    <a:extLst>
                      <a:ext uri="{FF2B5EF4-FFF2-40B4-BE49-F238E27FC236}">
                        <a16:creationId xmlns:a16="http://schemas.microsoft.com/office/drawing/2014/main" id="{BC8CBD47-A1E3-403F-BB2D-7B35C9782310}"/>
                      </a:ext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>
                  <a:extLst>
                    <a:ext uri="{FF2B5EF4-FFF2-40B4-BE49-F238E27FC236}">
                      <a16:creationId xmlns:a16="http://schemas.microsoft.com/office/drawing/2014/main" id="{3ACF0BD9-0664-4F33-818F-ED71EFCD70A1}"/>
                    </a:ext>
                  </a:extLst>
                </p:cNvPr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>
                <a:extLst>
                  <a:ext uri="{FF2B5EF4-FFF2-40B4-BE49-F238E27FC236}">
                    <a16:creationId xmlns:a16="http://schemas.microsoft.com/office/drawing/2014/main" id="{4EEC9D45-EB00-4181-9D4A-32D982206C6D}"/>
                  </a:ext>
                </a:extLst>
              </p:cNvPr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>
                  <a:extLst>
                    <a:ext uri="{FF2B5EF4-FFF2-40B4-BE49-F238E27FC236}">
                      <a16:creationId xmlns:a16="http://schemas.microsoft.com/office/drawing/2014/main" id="{D27259DB-01D0-4918-924F-DB857873DE41}"/>
                    </a:ext>
                  </a:extLst>
                </p:cNvPr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>
                    <a:extLst>
                      <a:ext uri="{FF2B5EF4-FFF2-40B4-BE49-F238E27FC236}">
                        <a16:creationId xmlns:a16="http://schemas.microsoft.com/office/drawing/2014/main" id="{F22CD297-0C4C-4F01-8BDE-3EE45C41FD2D}"/>
                      </a:ext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>
                    <a:extLst>
                      <a:ext uri="{FF2B5EF4-FFF2-40B4-BE49-F238E27FC236}">
                        <a16:creationId xmlns:a16="http://schemas.microsoft.com/office/drawing/2014/main" id="{E997E51A-B8EB-40B8-92BA-A67F8DBFFD1C}"/>
                      </a:ext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>
                  <a:extLst>
                    <a:ext uri="{FF2B5EF4-FFF2-40B4-BE49-F238E27FC236}">
                      <a16:creationId xmlns:a16="http://schemas.microsoft.com/office/drawing/2014/main" id="{39D6F055-98C5-478F-BA56-FDD3135C6DD9}"/>
                    </a:ext>
                  </a:extLst>
                </p:cNvPr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>
                <a:extLst>
                  <a:ext uri="{FF2B5EF4-FFF2-40B4-BE49-F238E27FC236}">
                    <a16:creationId xmlns:a16="http://schemas.microsoft.com/office/drawing/2014/main" id="{47EFC9D1-9DEC-426E-8029-75AE5763BFF6}"/>
                  </a:ext>
                </a:extLst>
              </p:cNvPr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>
                  <a:extLst>
                    <a:ext uri="{FF2B5EF4-FFF2-40B4-BE49-F238E27FC236}">
                      <a16:creationId xmlns:a16="http://schemas.microsoft.com/office/drawing/2014/main" id="{AD0E7A37-8049-47AC-8B9B-FCD956C980F4}"/>
                    </a:ext>
                  </a:extLst>
                </p:cNvPr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" fmla="*/ 41 w 1173919"/>
                    <a:gd name="connsiteY0" fmla="*/ 932720 h 1519659"/>
                    <a:gd name="connsiteX1" fmla="*/ 610033 w 1173919"/>
                    <a:gd name="connsiteY1" fmla="*/ 0 h 1519659"/>
                    <a:gd name="connsiteX2" fmla="*/ 1173919 w 1173919"/>
                    <a:gd name="connsiteY2" fmla="*/ 932720 h 1519659"/>
                    <a:gd name="connsiteX3" fmla="*/ 586980 w 1173919"/>
                    <a:gd name="connsiteY3" fmla="*/ 1519659 h 1519659"/>
                    <a:gd name="connsiteX4" fmla="*/ 41 w 1173919"/>
                    <a:gd name="connsiteY4" fmla="*/ 932720 h 1519659"/>
                    <a:gd name="connsiteX0" fmla="*/ 74 w 1173952"/>
                    <a:gd name="connsiteY0" fmla="*/ 932720 h 1842389"/>
                    <a:gd name="connsiteX1" fmla="*/ 610066 w 1173952"/>
                    <a:gd name="connsiteY1" fmla="*/ 0 h 1842389"/>
                    <a:gd name="connsiteX2" fmla="*/ 1173952 w 1173952"/>
                    <a:gd name="connsiteY2" fmla="*/ 932720 h 1842389"/>
                    <a:gd name="connsiteX3" fmla="*/ 579329 w 1173952"/>
                    <a:gd name="connsiteY3" fmla="*/ 1842389 h 1842389"/>
                    <a:gd name="connsiteX4" fmla="*/ 74 w 1173952"/>
                    <a:gd name="connsiteY4" fmla="*/ 932720 h 1842389"/>
                    <a:gd name="connsiteX0" fmla="*/ 17 w 1173895"/>
                    <a:gd name="connsiteY0" fmla="*/ 932720 h 1842389"/>
                    <a:gd name="connsiteX1" fmla="*/ 610009 w 1173895"/>
                    <a:gd name="connsiteY1" fmla="*/ 0 h 1842389"/>
                    <a:gd name="connsiteX2" fmla="*/ 1173895 w 1173895"/>
                    <a:gd name="connsiteY2" fmla="*/ 932720 h 1842389"/>
                    <a:gd name="connsiteX3" fmla="*/ 579272 w 1173895"/>
                    <a:gd name="connsiteY3" fmla="*/ 1842389 h 1842389"/>
                    <a:gd name="connsiteX4" fmla="*/ 17 w 1173895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4536"/>
                    <a:gd name="connsiteY0" fmla="*/ 932720 h 1842389"/>
                    <a:gd name="connsiteX1" fmla="*/ 610534 w 1174536"/>
                    <a:gd name="connsiteY1" fmla="*/ 0 h 1842389"/>
                    <a:gd name="connsiteX2" fmla="*/ 1174420 w 1174536"/>
                    <a:gd name="connsiteY2" fmla="*/ 932720 h 1842389"/>
                    <a:gd name="connsiteX3" fmla="*/ 579797 w 1174536"/>
                    <a:gd name="connsiteY3" fmla="*/ 1842389 h 1842389"/>
                    <a:gd name="connsiteX4" fmla="*/ 542 w 117453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872 w 1144196"/>
                    <a:gd name="connsiteY0" fmla="*/ 932720 h 1842389"/>
                    <a:gd name="connsiteX1" fmla="*/ 580128 w 1144196"/>
                    <a:gd name="connsiteY1" fmla="*/ 0 h 1842389"/>
                    <a:gd name="connsiteX2" fmla="*/ 1144014 w 1144196"/>
                    <a:gd name="connsiteY2" fmla="*/ 932720 h 1842389"/>
                    <a:gd name="connsiteX3" fmla="*/ 549391 w 1144196"/>
                    <a:gd name="connsiteY3" fmla="*/ 1842389 h 1842389"/>
                    <a:gd name="connsiteX4" fmla="*/ 872 w 114419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3 w 1136147"/>
                    <a:gd name="connsiteY0" fmla="*/ 932723 h 1842395"/>
                    <a:gd name="connsiteX1" fmla="*/ 579829 w 1136147"/>
                    <a:gd name="connsiteY1" fmla="*/ 3 h 1842395"/>
                    <a:gd name="connsiteX2" fmla="*/ 1136031 w 1136147"/>
                    <a:gd name="connsiteY2" fmla="*/ 925039 h 1842395"/>
                    <a:gd name="connsiteX3" fmla="*/ 549092 w 1136147"/>
                    <a:gd name="connsiteY3" fmla="*/ 1842392 h 1842395"/>
                    <a:gd name="connsiteX4" fmla="*/ 573 w 1136147"/>
                    <a:gd name="connsiteY4" fmla="*/ 932723 h 1842395"/>
                    <a:gd name="connsiteX0" fmla="*/ 573 w 1136147"/>
                    <a:gd name="connsiteY0" fmla="*/ 894353 h 1842497"/>
                    <a:gd name="connsiteX1" fmla="*/ 579829 w 1136147"/>
                    <a:gd name="connsiteY1" fmla="*/ 53 h 1842497"/>
                    <a:gd name="connsiteX2" fmla="*/ 1136031 w 1136147"/>
                    <a:gd name="connsiteY2" fmla="*/ 925089 h 1842497"/>
                    <a:gd name="connsiteX3" fmla="*/ 549092 w 1136147"/>
                    <a:gd name="connsiteY3" fmla="*/ 1842442 h 1842497"/>
                    <a:gd name="connsiteX4" fmla="*/ 573 w 1136147"/>
                    <a:gd name="connsiteY4" fmla="*/ 894353 h 1842497"/>
                    <a:gd name="connsiteX0" fmla="*/ 573 w 1136147"/>
                    <a:gd name="connsiteY0" fmla="*/ 894358 h 1842502"/>
                    <a:gd name="connsiteX1" fmla="*/ 579829 w 1136147"/>
                    <a:gd name="connsiteY1" fmla="*/ 58 h 1842502"/>
                    <a:gd name="connsiteX2" fmla="*/ 1136031 w 1136147"/>
                    <a:gd name="connsiteY2" fmla="*/ 925094 h 1842502"/>
                    <a:gd name="connsiteX3" fmla="*/ 549092 w 1136147"/>
                    <a:gd name="connsiteY3" fmla="*/ 1842447 h 1842502"/>
                    <a:gd name="connsiteX4" fmla="*/ 573 w 1136147"/>
                    <a:gd name="connsiteY4" fmla="*/ 894358 h 1842502"/>
                    <a:gd name="connsiteX0" fmla="*/ 573 w 1136147"/>
                    <a:gd name="connsiteY0" fmla="*/ 894362 h 1842506"/>
                    <a:gd name="connsiteX1" fmla="*/ 579829 w 1136147"/>
                    <a:gd name="connsiteY1" fmla="*/ 62 h 1842506"/>
                    <a:gd name="connsiteX2" fmla="*/ 1136031 w 1136147"/>
                    <a:gd name="connsiteY2" fmla="*/ 925098 h 1842506"/>
                    <a:gd name="connsiteX3" fmla="*/ 549092 w 1136147"/>
                    <a:gd name="connsiteY3" fmla="*/ 1842451 h 1842506"/>
                    <a:gd name="connsiteX4" fmla="*/ 573 w 1136147"/>
                    <a:gd name="connsiteY4" fmla="*/ 894362 h 1842506"/>
                    <a:gd name="connsiteX0" fmla="*/ 573 w 1136031"/>
                    <a:gd name="connsiteY0" fmla="*/ 894362 h 1842506"/>
                    <a:gd name="connsiteX1" fmla="*/ 579829 w 1136031"/>
                    <a:gd name="connsiteY1" fmla="*/ 62 h 1842506"/>
                    <a:gd name="connsiteX2" fmla="*/ 1136031 w 1136031"/>
                    <a:gd name="connsiteY2" fmla="*/ 925098 h 1842506"/>
                    <a:gd name="connsiteX3" fmla="*/ 549092 w 1136031"/>
                    <a:gd name="connsiteY3" fmla="*/ 1842451 h 1842506"/>
                    <a:gd name="connsiteX4" fmla="*/ 573 w 1136031"/>
                    <a:gd name="connsiteY4" fmla="*/ 894362 h 1842506"/>
                    <a:gd name="connsiteX0" fmla="*/ 944 w 1136402"/>
                    <a:gd name="connsiteY0" fmla="*/ 894362 h 1842506"/>
                    <a:gd name="connsiteX1" fmla="*/ 580200 w 1136402"/>
                    <a:gd name="connsiteY1" fmla="*/ 62 h 1842506"/>
                    <a:gd name="connsiteX2" fmla="*/ 1136402 w 1136402"/>
                    <a:gd name="connsiteY2" fmla="*/ 925098 h 1842506"/>
                    <a:gd name="connsiteX3" fmla="*/ 549463 w 1136402"/>
                    <a:gd name="connsiteY3" fmla="*/ 1842451 h 1842506"/>
                    <a:gd name="connsiteX4" fmla="*/ 944 w 1136402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530 w 1175493"/>
                    <a:gd name="connsiteY0" fmla="*/ 904205 h 1842443"/>
                    <a:gd name="connsiteX1" fmla="*/ 619291 w 1175493"/>
                    <a:gd name="connsiteY1" fmla="*/ 29 h 1842443"/>
                    <a:gd name="connsiteX2" fmla="*/ 1175493 w 1175493"/>
                    <a:gd name="connsiteY2" fmla="*/ 925065 h 1842443"/>
                    <a:gd name="connsiteX3" fmla="*/ 588554 w 1175493"/>
                    <a:gd name="connsiteY3" fmla="*/ 1842418 h 1842443"/>
                    <a:gd name="connsiteX4" fmla="*/ 530 w 1175493"/>
                    <a:gd name="connsiteY4" fmla="*/ 904205 h 1842443"/>
                    <a:gd name="connsiteX0" fmla="*/ 527 w 1155736"/>
                    <a:gd name="connsiteY0" fmla="*/ 904205 h 1842443"/>
                    <a:gd name="connsiteX1" fmla="*/ 619288 w 1155736"/>
                    <a:gd name="connsiteY1" fmla="*/ 29 h 1842443"/>
                    <a:gd name="connsiteX2" fmla="*/ 1155736 w 1155736"/>
                    <a:gd name="connsiteY2" fmla="*/ 925065 h 1842443"/>
                    <a:gd name="connsiteX3" fmla="*/ 588551 w 1155736"/>
                    <a:gd name="connsiteY3" fmla="*/ 1842418 h 1842443"/>
                    <a:gd name="connsiteX4" fmla="*/ 527 w 1155736"/>
                    <a:gd name="connsiteY4" fmla="*/ 904205 h 1842443"/>
                    <a:gd name="connsiteX0" fmla="*/ 620 w 1155829"/>
                    <a:gd name="connsiteY0" fmla="*/ 904205 h 1842443"/>
                    <a:gd name="connsiteX1" fmla="*/ 619381 w 1155829"/>
                    <a:gd name="connsiteY1" fmla="*/ 29 h 1842443"/>
                    <a:gd name="connsiteX2" fmla="*/ 1155829 w 1155829"/>
                    <a:gd name="connsiteY2" fmla="*/ 925065 h 1842443"/>
                    <a:gd name="connsiteX3" fmla="*/ 588644 w 1155829"/>
                    <a:gd name="connsiteY3" fmla="*/ 1842418 h 1842443"/>
                    <a:gd name="connsiteX4" fmla="*/ 620 w 1155829"/>
                    <a:gd name="connsiteY4" fmla="*/ 904205 h 1842443"/>
                    <a:gd name="connsiteX0" fmla="*/ 853 w 1156062"/>
                    <a:gd name="connsiteY0" fmla="*/ 904570 h 1842808"/>
                    <a:gd name="connsiteX1" fmla="*/ 619614 w 1156062"/>
                    <a:gd name="connsiteY1" fmla="*/ 394 h 1842808"/>
                    <a:gd name="connsiteX2" fmla="*/ 1156062 w 1156062"/>
                    <a:gd name="connsiteY2" fmla="*/ 925430 h 1842808"/>
                    <a:gd name="connsiteX3" fmla="*/ 588877 w 1156062"/>
                    <a:gd name="connsiteY3" fmla="*/ 1842783 h 1842808"/>
                    <a:gd name="connsiteX4" fmla="*/ 853 w 1156062"/>
                    <a:gd name="connsiteY4" fmla="*/ 904570 h 1842808"/>
                    <a:gd name="connsiteX0" fmla="*/ 949 w 1156158"/>
                    <a:gd name="connsiteY0" fmla="*/ 904271 h 1842509"/>
                    <a:gd name="connsiteX1" fmla="*/ 619710 w 1156158"/>
                    <a:gd name="connsiteY1" fmla="*/ 95 h 1842509"/>
                    <a:gd name="connsiteX2" fmla="*/ 1156158 w 1156158"/>
                    <a:gd name="connsiteY2" fmla="*/ 925131 h 1842509"/>
                    <a:gd name="connsiteX3" fmla="*/ 588973 w 1156158"/>
                    <a:gd name="connsiteY3" fmla="*/ 1842484 h 1842509"/>
                    <a:gd name="connsiteX4" fmla="*/ 949 w 1156158"/>
                    <a:gd name="connsiteY4" fmla="*/ 904271 h 1842509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184 w 1155393"/>
                    <a:gd name="connsiteY0" fmla="*/ 904270 h 1842508"/>
                    <a:gd name="connsiteX1" fmla="*/ 599192 w 1155393"/>
                    <a:gd name="connsiteY1" fmla="*/ 94 h 1842508"/>
                    <a:gd name="connsiteX2" fmla="*/ 1155393 w 1155393"/>
                    <a:gd name="connsiteY2" fmla="*/ 925130 h 1842508"/>
                    <a:gd name="connsiteX3" fmla="*/ 588208 w 1155393"/>
                    <a:gd name="connsiteY3" fmla="*/ 1842483 h 1842508"/>
                    <a:gd name="connsiteX4" fmla="*/ 184 w 1155393"/>
                    <a:gd name="connsiteY4" fmla="*/ 904270 h 1842508"/>
                    <a:gd name="connsiteX0" fmla="*/ 184 w 1155393"/>
                    <a:gd name="connsiteY0" fmla="*/ 904240 h 1842478"/>
                    <a:gd name="connsiteX1" fmla="*/ 599192 w 1155393"/>
                    <a:gd name="connsiteY1" fmla="*/ 64 h 1842478"/>
                    <a:gd name="connsiteX2" fmla="*/ 1155393 w 1155393"/>
                    <a:gd name="connsiteY2" fmla="*/ 925100 h 1842478"/>
                    <a:gd name="connsiteX3" fmla="*/ 588208 w 1155393"/>
                    <a:gd name="connsiteY3" fmla="*/ 1842453 h 1842478"/>
                    <a:gd name="connsiteX4" fmla="*/ 184 w 1155393"/>
                    <a:gd name="connsiteY4" fmla="*/ 904240 h 1842478"/>
                    <a:gd name="connsiteX0" fmla="*/ 184 w 1155393"/>
                    <a:gd name="connsiteY0" fmla="*/ 904259 h 1842497"/>
                    <a:gd name="connsiteX1" fmla="*/ 599192 w 1155393"/>
                    <a:gd name="connsiteY1" fmla="*/ 83 h 1842497"/>
                    <a:gd name="connsiteX2" fmla="*/ 1155393 w 1155393"/>
                    <a:gd name="connsiteY2" fmla="*/ 925119 h 1842497"/>
                    <a:gd name="connsiteX3" fmla="*/ 588208 w 1155393"/>
                    <a:gd name="connsiteY3" fmla="*/ 1842472 h 1842497"/>
                    <a:gd name="connsiteX4" fmla="*/ 184 w 1155393"/>
                    <a:gd name="connsiteY4" fmla="*/ 904259 h 1842497"/>
                    <a:gd name="connsiteX0" fmla="*/ 184 w 1155718"/>
                    <a:gd name="connsiteY0" fmla="*/ 904235 h 1842465"/>
                    <a:gd name="connsiteX1" fmla="*/ 599192 w 1155718"/>
                    <a:gd name="connsiteY1" fmla="*/ 59 h 1842465"/>
                    <a:gd name="connsiteX2" fmla="*/ 1155393 w 1155718"/>
                    <a:gd name="connsiteY2" fmla="*/ 925095 h 1842465"/>
                    <a:gd name="connsiteX3" fmla="*/ 588208 w 1155718"/>
                    <a:gd name="connsiteY3" fmla="*/ 1842448 h 1842465"/>
                    <a:gd name="connsiteX4" fmla="*/ 184 w 1155718"/>
                    <a:gd name="connsiteY4" fmla="*/ 904235 h 1842465"/>
                    <a:gd name="connsiteX0" fmla="*/ 9 w 1155230"/>
                    <a:gd name="connsiteY0" fmla="*/ 933851 h 1872079"/>
                    <a:gd name="connsiteX1" fmla="*/ 599017 w 1155230"/>
                    <a:gd name="connsiteY1" fmla="*/ 46 h 1872079"/>
                    <a:gd name="connsiteX2" fmla="*/ 1155218 w 1155230"/>
                    <a:gd name="connsiteY2" fmla="*/ 954711 h 1872079"/>
                    <a:gd name="connsiteX3" fmla="*/ 588033 w 1155230"/>
                    <a:gd name="connsiteY3" fmla="*/ 1872064 h 1872079"/>
                    <a:gd name="connsiteX4" fmla="*/ 9 w 1155230"/>
                    <a:gd name="connsiteY4" fmla="*/ 933851 h 1872079"/>
                    <a:gd name="connsiteX0" fmla="*/ 184 w 1155405"/>
                    <a:gd name="connsiteY0" fmla="*/ 933851 h 1872078"/>
                    <a:gd name="connsiteX1" fmla="*/ 599192 w 1155405"/>
                    <a:gd name="connsiteY1" fmla="*/ 46 h 1872078"/>
                    <a:gd name="connsiteX2" fmla="*/ 1155393 w 1155405"/>
                    <a:gd name="connsiteY2" fmla="*/ 954711 h 1872078"/>
                    <a:gd name="connsiteX3" fmla="*/ 588208 w 1155405"/>
                    <a:gd name="connsiteY3" fmla="*/ 1872064 h 1872078"/>
                    <a:gd name="connsiteX4" fmla="*/ 184 w 1155405"/>
                    <a:gd name="connsiteY4" fmla="*/ 933851 h 1872078"/>
                    <a:gd name="connsiteX0" fmla="*/ 184 w 1155572"/>
                    <a:gd name="connsiteY0" fmla="*/ 933863 h 1872093"/>
                    <a:gd name="connsiteX1" fmla="*/ 599192 w 1155572"/>
                    <a:gd name="connsiteY1" fmla="*/ 58 h 1872093"/>
                    <a:gd name="connsiteX2" fmla="*/ 1155393 w 1155572"/>
                    <a:gd name="connsiteY2" fmla="*/ 954723 h 1872093"/>
                    <a:gd name="connsiteX3" fmla="*/ 588208 w 1155572"/>
                    <a:gd name="connsiteY3" fmla="*/ 1872076 h 1872093"/>
                    <a:gd name="connsiteX4" fmla="*/ 184 w 1155572"/>
                    <a:gd name="connsiteY4" fmla="*/ 933863 h 1872093"/>
                    <a:gd name="connsiteX0" fmla="*/ 184 w 1155560"/>
                    <a:gd name="connsiteY0" fmla="*/ 933863 h 1872094"/>
                    <a:gd name="connsiteX1" fmla="*/ 599192 w 1155560"/>
                    <a:gd name="connsiteY1" fmla="*/ 58 h 1872094"/>
                    <a:gd name="connsiteX2" fmla="*/ 1155393 w 1155560"/>
                    <a:gd name="connsiteY2" fmla="*/ 954723 h 1872094"/>
                    <a:gd name="connsiteX3" fmla="*/ 588208 w 1155560"/>
                    <a:gd name="connsiteY3" fmla="*/ 1872076 h 1872094"/>
                    <a:gd name="connsiteX4" fmla="*/ 184 w 1155560"/>
                    <a:gd name="connsiteY4" fmla="*/ 933863 h 1872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>
                  <a:extLst>
                    <a:ext uri="{FF2B5EF4-FFF2-40B4-BE49-F238E27FC236}">
                      <a16:creationId xmlns:a16="http://schemas.microsoft.com/office/drawing/2014/main" id="{51BE97F7-B91D-45F8-B860-6F124E1EEE61}"/>
                    </a:ext>
                  </a:extLst>
                </p:cNvPr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>
                  <a:extLst>
                    <a:ext uri="{FF2B5EF4-FFF2-40B4-BE49-F238E27FC236}">
                      <a16:creationId xmlns:a16="http://schemas.microsoft.com/office/drawing/2014/main" id="{655435A7-AA25-478B-8B62-C86C54B6C66E}"/>
                    </a:ext>
                  </a:extLst>
                </p:cNvPr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35238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8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42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1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410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203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/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55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80490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53625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491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44164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934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04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31751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395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-1" fmla="*/ 39756 w 536713"/>
              <a:gd name="connsiteY0-2" fmla="*/ 0 h 1530626"/>
              <a:gd name="connsiteX1-3" fmla="*/ 159026 w 536713"/>
              <a:gd name="connsiteY1-4" fmla="*/ 268357 h 1530626"/>
              <a:gd name="connsiteX2-5" fmla="*/ 387626 w 536713"/>
              <a:gd name="connsiteY2-6" fmla="*/ 268357 h 1530626"/>
              <a:gd name="connsiteX3-7" fmla="*/ 367747 w 536713"/>
              <a:gd name="connsiteY3-8" fmla="*/ 49696 h 1530626"/>
              <a:gd name="connsiteX4-9" fmla="*/ 409180 w 536713"/>
              <a:gd name="connsiteY4-10" fmla="*/ 77358 h 1530626"/>
              <a:gd name="connsiteX5-11" fmla="*/ 447260 w 536713"/>
              <a:gd name="connsiteY5-12" fmla="*/ 377687 h 1530626"/>
              <a:gd name="connsiteX6-13" fmla="*/ 536713 w 536713"/>
              <a:gd name="connsiteY6-14" fmla="*/ 1530626 h 1530626"/>
              <a:gd name="connsiteX7-15" fmla="*/ 79513 w 536713"/>
              <a:gd name="connsiteY7-16" fmla="*/ 1520687 h 1530626"/>
              <a:gd name="connsiteX8-17" fmla="*/ 139147 w 536713"/>
              <a:gd name="connsiteY8-18" fmla="*/ 695739 h 1530626"/>
              <a:gd name="connsiteX9-19" fmla="*/ 9939 w 536713"/>
              <a:gd name="connsiteY9-20" fmla="*/ 636105 h 1530626"/>
              <a:gd name="connsiteX10-21" fmla="*/ 0 w 536713"/>
              <a:gd name="connsiteY10-22" fmla="*/ 606287 h 1530626"/>
              <a:gd name="connsiteX11-23" fmla="*/ 109330 w 536713"/>
              <a:gd name="connsiteY11-24" fmla="*/ 636105 h 1530626"/>
              <a:gd name="connsiteX12-25" fmla="*/ 49695 w 536713"/>
              <a:gd name="connsiteY12-26" fmla="*/ 318052 h 1530626"/>
              <a:gd name="connsiteX13-27" fmla="*/ 39756 w 536713"/>
              <a:gd name="connsiteY13-28" fmla="*/ 0 h 1530626"/>
              <a:gd name="connsiteX0-29" fmla="*/ 39756 w 536713"/>
              <a:gd name="connsiteY0-30" fmla="*/ 0 h 1530626"/>
              <a:gd name="connsiteX1-31" fmla="*/ 159026 w 536713"/>
              <a:gd name="connsiteY1-32" fmla="*/ 268357 h 1530626"/>
              <a:gd name="connsiteX2-33" fmla="*/ 387626 w 536713"/>
              <a:gd name="connsiteY2-34" fmla="*/ 268357 h 1530626"/>
              <a:gd name="connsiteX3-35" fmla="*/ 367747 w 536713"/>
              <a:gd name="connsiteY3-36" fmla="*/ 49696 h 1530626"/>
              <a:gd name="connsiteX4-37" fmla="*/ 409180 w 536713"/>
              <a:gd name="connsiteY4-38" fmla="*/ 77358 h 1530626"/>
              <a:gd name="connsiteX5-39" fmla="*/ 450015 w 536713"/>
              <a:gd name="connsiteY5-40" fmla="*/ 303323 h 1530626"/>
              <a:gd name="connsiteX6-41" fmla="*/ 536713 w 536713"/>
              <a:gd name="connsiteY6-42" fmla="*/ 1530626 h 1530626"/>
              <a:gd name="connsiteX7-43" fmla="*/ 79513 w 536713"/>
              <a:gd name="connsiteY7-44" fmla="*/ 1520687 h 1530626"/>
              <a:gd name="connsiteX8-45" fmla="*/ 139147 w 536713"/>
              <a:gd name="connsiteY8-46" fmla="*/ 695739 h 1530626"/>
              <a:gd name="connsiteX9-47" fmla="*/ 9939 w 536713"/>
              <a:gd name="connsiteY9-48" fmla="*/ 636105 h 1530626"/>
              <a:gd name="connsiteX10-49" fmla="*/ 0 w 536713"/>
              <a:gd name="connsiteY10-50" fmla="*/ 606287 h 1530626"/>
              <a:gd name="connsiteX11-51" fmla="*/ 109330 w 536713"/>
              <a:gd name="connsiteY11-52" fmla="*/ 636105 h 1530626"/>
              <a:gd name="connsiteX12-53" fmla="*/ 49695 w 536713"/>
              <a:gd name="connsiteY12-54" fmla="*/ 318052 h 1530626"/>
              <a:gd name="connsiteX13-55" fmla="*/ 39756 w 536713"/>
              <a:gd name="connsiteY13-56" fmla="*/ 0 h 1530626"/>
              <a:gd name="connsiteX0-57" fmla="*/ 39756 w 536713"/>
              <a:gd name="connsiteY0-58" fmla="*/ 0 h 1530626"/>
              <a:gd name="connsiteX1-59" fmla="*/ 159026 w 536713"/>
              <a:gd name="connsiteY1-60" fmla="*/ 268357 h 1530626"/>
              <a:gd name="connsiteX2-61" fmla="*/ 387626 w 536713"/>
              <a:gd name="connsiteY2-62" fmla="*/ 268357 h 1530626"/>
              <a:gd name="connsiteX3-63" fmla="*/ 367747 w 536713"/>
              <a:gd name="connsiteY3-64" fmla="*/ 49696 h 1530626"/>
              <a:gd name="connsiteX4-65" fmla="*/ 409180 w 536713"/>
              <a:gd name="connsiteY4-66" fmla="*/ 77358 h 1530626"/>
              <a:gd name="connsiteX5-67" fmla="*/ 450015 w 536713"/>
              <a:gd name="connsiteY5-68" fmla="*/ 303323 h 1530626"/>
              <a:gd name="connsiteX6-69" fmla="*/ 536713 w 536713"/>
              <a:gd name="connsiteY6-70" fmla="*/ 1530626 h 1530626"/>
              <a:gd name="connsiteX7-71" fmla="*/ 79513 w 536713"/>
              <a:gd name="connsiteY7-72" fmla="*/ 1520687 h 1530626"/>
              <a:gd name="connsiteX8-73" fmla="*/ 139147 w 536713"/>
              <a:gd name="connsiteY8-74" fmla="*/ 695739 h 1530626"/>
              <a:gd name="connsiteX9-75" fmla="*/ 9939 w 536713"/>
              <a:gd name="connsiteY9-76" fmla="*/ 636105 h 1530626"/>
              <a:gd name="connsiteX10-77" fmla="*/ 0 w 536713"/>
              <a:gd name="connsiteY10-78" fmla="*/ 606287 h 1530626"/>
              <a:gd name="connsiteX11-79" fmla="*/ 109330 w 536713"/>
              <a:gd name="connsiteY11-80" fmla="*/ 636105 h 1530626"/>
              <a:gd name="connsiteX12-81" fmla="*/ 49695 w 536713"/>
              <a:gd name="connsiteY12-82" fmla="*/ 318052 h 1530626"/>
              <a:gd name="connsiteX13-83" fmla="*/ 39756 w 536713"/>
              <a:gd name="connsiteY13-84" fmla="*/ 0 h 1530626"/>
              <a:gd name="connsiteX0-85" fmla="*/ 39756 w 556835"/>
              <a:gd name="connsiteY0-86" fmla="*/ 0 h 1530626"/>
              <a:gd name="connsiteX1-87" fmla="*/ 159026 w 556835"/>
              <a:gd name="connsiteY1-88" fmla="*/ 268357 h 1530626"/>
              <a:gd name="connsiteX2-89" fmla="*/ 387626 w 556835"/>
              <a:gd name="connsiteY2-90" fmla="*/ 268357 h 1530626"/>
              <a:gd name="connsiteX3-91" fmla="*/ 367747 w 556835"/>
              <a:gd name="connsiteY3-92" fmla="*/ 49696 h 1530626"/>
              <a:gd name="connsiteX4-93" fmla="*/ 409180 w 556835"/>
              <a:gd name="connsiteY4-94" fmla="*/ 77358 h 1530626"/>
              <a:gd name="connsiteX5-95" fmla="*/ 450015 w 556835"/>
              <a:gd name="connsiteY5-96" fmla="*/ 303323 h 1530626"/>
              <a:gd name="connsiteX6-97" fmla="*/ 473246 w 556835"/>
              <a:gd name="connsiteY6-98" fmla="*/ 473486 h 1530626"/>
              <a:gd name="connsiteX7-99" fmla="*/ 536713 w 556835"/>
              <a:gd name="connsiteY7-100" fmla="*/ 1530626 h 1530626"/>
              <a:gd name="connsiteX8-101" fmla="*/ 79513 w 556835"/>
              <a:gd name="connsiteY8-102" fmla="*/ 1520687 h 1530626"/>
              <a:gd name="connsiteX9-103" fmla="*/ 139147 w 556835"/>
              <a:gd name="connsiteY9-104" fmla="*/ 695739 h 1530626"/>
              <a:gd name="connsiteX10-105" fmla="*/ 9939 w 556835"/>
              <a:gd name="connsiteY10-106" fmla="*/ 636105 h 1530626"/>
              <a:gd name="connsiteX11-107" fmla="*/ 0 w 556835"/>
              <a:gd name="connsiteY11-108" fmla="*/ 606287 h 1530626"/>
              <a:gd name="connsiteX12-109" fmla="*/ 109330 w 556835"/>
              <a:gd name="connsiteY12-110" fmla="*/ 636105 h 1530626"/>
              <a:gd name="connsiteX13-111" fmla="*/ 49695 w 556835"/>
              <a:gd name="connsiteY13-112" fmla="*/ 318052 h 1530626"/>
              <a:gd name="connsiteX14" fmla="*/ 39756 w 556835"/>
              <a:gd name="connsiteY14" fmla="*/ 0 h 1530626"/>
              <a:gd name="connsiteX0-113" fmla="*/ 39756 w 554175"/>
              <a:gd name="connsiteY0-114" fmla="*/ 0 h 1530626"/>
              <a:gd name="connsiteX1-115" fmla="*/ 159026 w 554175"/>
              <a:gd name="connsiteY1-116" fmla="*/ 268357 h 1530626"/>
              <a:gd name="connsiteX2-117" fmla="*/ 387626 w 554175"/>
              <a:gd name="connsiteY2-118" fmla="*/ 268357 h 1530626"/>
              <a:gd name="connsiteX3-119" fmla="*/ 367747 w 554175"/>
              <a:gd name="connsiteY3-120" fmla="*/ 49696 h 1530626"/>
              <a:gd name="connsiteX4-121" fmla="*/ 409180 w 554175"/>
              <a:gd name="connsiteY4-122" fmla="*/ 77358 h 1530626"/>
              <a:gd name="connsiteX5-123" fmla="*/ 450015 w 554175"/>
              <a:gd name="connsiteY5-124" fmla="*/ 303323 h 1530626"/>
              <a:gd name="connsiteX6-125" fmla="*/ 448458 w 554175"/>
              <a:gd name="connsiteY6-126" fmla="*/ 506536 h 1530626"/>
              <a:gd name="connsiteX7-127" fmla="*/ 536713 w 554175"/>
              <a:gd name="connsiteY7-128" fmla="*/ 1530626 h 1530626"/>
              <a:gd name="connsiteX8-129" fmla="*/ 79513 w 554175"/>
              <a:gd name="connsiteY8-130" fmla="*/ 1520687 h 1530626"/>
              <a:gd name="connsiteX9-131" fmla="*/ 139147 w 554175"/>
              <a:gd name="connsiteY9-132" fmla="*/ 695739 h 1530626"/>
              <a:gd name="connsiteX10-133" fmla="*/ 9939 w 554175"/>
              <a:gd name="connsiteY10-134" fmla="*/ 636105 h 1530626"/>
              <a:gd name="connsiteX11-135" fmla="*/ 0 w 554175"/>
              <a:gd name="connsiteY11-136" fmla="*/ 606287 h 1530626"/>
              <a:gd name="connsiteX12-137" fmla="*/ 109330 w 554175"/>
              <a:gd name="connsiteY12-138" fmla="*/ 636105 h 1530626"/>
              <a:gd name="connsiteX13-139" fmla="*/ 49695 w 554175"/>
              <a:gd name="connsiteY13-140" fmla="*/ 318052 h 1530626"/>
              <a:gd name="connsiteX14-141" fmla="*/ 39756 w 554175"/>
              <a:gd name="connsiteY14-142" fmla="*/ 0 h 1530626"/>
              <a:gd name="connsiteX0-143" fmla="*/ 39756 w 554175"/>
              <a:gd name="connsiteY0-144" fmla="*/ 0 h 1530626"/>
              <a:gd name="connsiteX1-145" fmla="*/ 159026 w 554175"/>
              <a:gd name="connsiteY1-146" fmla="*/ 268357 h 1530626"/>
              <a:gd name="connsiteX2-147" fmla="*/ 387626 w 554175"/>
              <a:gd name="connsiteY2-148" fmla="*/ 268357 h 1530626"/>
              <a:gd name="connsiteX3-149" fmla="*/ 367747 w 554175"/>
              <a:gd name="connsiteY3-150" fmla="*/ 49696 h 1530626"/>
              <a:gd name="connsiteX4-151" fmla="*/ 409180 w 554175"/>
              <a:gd name="connsiteY4-152" fmla="*/ 77358 h 1530626"/>
              <a:gd name="connsiteX5-153" fmla="*/ 450015 w 554175"/>
              <a:gd name="connsiteY5-154" fmla="*/ 303323 h 1530626"/>
              <a:gd name="connsiteX6-155" fmla="*/ 448458 w 554175"/>
              <a:gd name="connsiteY6-156" fmla="*/ 506536 h 1530626"/>
              <a:gd name="connsiteX7-157" fmla="*/ 536713 w 554175"/>
              <a:gd name="connsiteY7-158" fmla="*/ 1530626 h 1530626"/>
              <a:gd name="connsiteX8-159" fmla="*/ 79513 w 554175"/>
              <a:gd name="connsiteY8-160" fmla="*/ 1520687 h 1530626"/>
              <a:gd name="connsiteX9-161" fmla="*/ 139147 w 554175"/>
              <a:gd name="connsiteY9-162" fmla="*/ 695739 h 1530626"/>
              <a:gd name="connsiteX10-163" fmla="*/ 9939 w 554175"/>
              <a:gd name="connsiteY10-164" fmla="*/ 636105 h 1530626"/>
              <a:gd name="connsiteX11-165" fmla="*/ 0 w 554175"/>
              <a:gd name="connsiteY11-166" fmla="*/ 606287 h 1530626"/>
              <a:gd name="connsiteX12-167" fmla="*/ 109330 w 554175"/>
              <a:gd name="connsiteY12-168" fmla="*/ 636105 h 1530626"/>
              <a:gd name="connsiteX13-169" fmla="*/ 49695 w 554175"/>
              <a:gd name="connsiteY13-170" fmla="*/ 318052 h 1530626"/>
              <a:gd name="connsiteX14-171" fmla="*/ 39756 w 554175"/>
              <a:gd name="connsiteY14-172" fmla="*/ 0 h 1530626"/>
              <a:gd name="connsiteX0-173" fmla="*/ 39756 w 553436"/>
              <a:gd name="connsiteY0-174" fmla="*/ 0 h 1530626"/>
              <a:gd name="connsiteX1-175" fmla="*/ 159026 w 553436"/>
              <a:gd name="connsiteY1-176" fmla="*/ 268357 h 1530626"/>
              <a:gd name="connsiteX2-177" fmla="*/ 387626 w 553436"/>
              <a:gd name="connsiteY2-178" fmla="*/ 268357 h 1530626"/>
              <a:gd name="connsiteX3-179" fmla="*/ 367747 w 553436"/>
              <a:gd name="connsiteY3-180" fmla="*/ 49696 h 1530626"/>
              <a:gd name="connsiteX4-181" fmla="*/ 409180 w 553436"/>
              <a:gd name="connsiteY4-182" fmla="*/ 77358 h 1530626"/>
              <a:gd name="connsiteX5-183" fmla="*/ 450015 w 553436"/>
              <a:gd name="connsiteY5-184" fmla="*/ 303323 h 1530626"/>
              <a:gd name="connsiteX6-185" fmla="*/ 440195 w 553436"/>
              <a:gd name="connsiteY6-186" fmla="*/ 517553 h 1530626"/>
              <a:gd name="connsiteX7-187" fmla="*/ 536713 w 553436"/>
              <a:gd name="connsiteY7-188" fmla="*/ 1530626 h 1530626"/>
              <a:gd name="connsiteX8-189" fmla="*/ 79513 w 553436"/>
              <a:gd name="connsiteY8-190" fmla="*/ 1520687 h 1530626"/>
              <a:gd name="connsiteX9-191" fmla="*/ 139147 w 553436"/>
              <a:gd name="connsiteY9-192" fmla="*/ 695739 h 1530626"/>
              <a:gd name="connsiteX10-193" fmla="*/ 9939 w 553436"/>
              <a:gd name="connsiteY10-194" fmla="*/ 636105 h 1530626"/>
              <a:gd name="connsiteX11-195" fmla="*/ 0 w 553436"/>
              <a:gd name="connsiteY11-196" fmla="*/ 606287 h 1530626"/>
              <a:gd name="connsiteX12-197" fmla="*/ 109330 w 553436"/>
              <a:gd name="connsiteY12-198" fmla="*/ 636105 h 1530626"/>
              <a:gd name="connsiteX13-199" fmla="*/ 49695 w 553436"/>
              <a:gd name="connsiteY13-200" fmla="*/ 318052 h 1530626"/>
              <a:gd name="connsiteX14-201" fmla="*/ 39756 w 553436"/>
              <a:gd name="connsiteY14-202" fmla="*/ 0 h 1530626"/>
              <a:gd name="connsiteX0-203" fmla="*/ 39756 w 551130"/>
              <a:gd name="connsiteY0-204" fmla="*/ 0 h 1530626"/>
              <a:gd name="connsiteX1-205" fmla="*/ 159026 w 551130"/>
              <a:gd name="connsiteY1-206" fmla="*/ 268357 h 1530626"/>
              <a:gd name="connsiteX2-207" fmla="*/ 387626 w 551130"/>
              <a:gd name="connsiteY2-208" fmla="*/ 268357 h 1530626"/>
              <a:gd name="connsiteX3-209" fmla="*/ 367747 w 551130"/>
              <a:gd name="connsiteY3-210" fmla="*/ 49696 h 1530626"/>
              <a:gd name="connsiteX4-211" fmla="*/ 409180 w 551130"/>
              <a:gd name="connsiteY4-212" fmla="*/ 77358 h 1530626"/>
              <a:gd name="connsiteX5-213" fmla="*/ 450015 w 551130"/>
              <a:gd name="connsiteY5-214" fmla="*/ 303323 h 1530626"/>
              <a:gd name="connsiteX6-215" fmla="*/ 440195 w 551130"/>
              <a:gd name="connsiteY6-216" fmla="*/ 517553 h 1530626"/>
              <a:gd name="connsiteX7-217" fmla="*/ 536713 w 551130"/>
              <a:gd name="connsiteY7-218" fmla="*/ 1530626 h 1530626"/>
              <a:gd name="connsiteX8-219" fmla="*/ 79513 w 551130"/>
              <a:gd name="connsiteY8-220" fmla="*/ 1520687 h 1530626"/>
              <a:gd name="connsiteX9-221" fmla="*/ 139147 w 551130"/>
              <a:gd name="connsiteY9-222" fmla="*/ 695739 h 1530626"/>
              <a:gd name="connsiteX10-223" fmla="*/ 9939 w 551130"/>
              <a:gd name="connsiteY10-224" fmla="*/ 636105 h 1530626"/>
              <a:gd name="connsiteX11-225" fmla="*/ 0 w 551130"/>
              <a:gd name="connsiteY11-226" fmla="*/ 606287 h 1530626"/>
              <a:gd name="connsiteX12-227" fmla="*/ 109330 w 551130"/>
              <a:gd name="connsiteY12-228" fmla="*/ 636105 h 1530626"/>
              <a:gd name="connsiteX13-229" fmla="*/ 49695 w 551130"/>
              <a:gd name="connsiteY13-230" fmla="*/ 318052 h 1530626"/>
              <a:gd name="connsiteX14-231" fmla="*/ 39756 w 551130"/>
              <a:gd name="connsiteY14-232" fmla="*/ 0 h 1530626"/>
              <a:gd name="connsiteX0-233" fmla="*/ 39756 w 552204"/>
              <a:gd name="connsiteY0-234" fmla="*/ 0 h 1530626"/>
              <a:gd name="connsiteX1-235" fmla="*/ 159026 w 552204"/>
              <a:gd name="connsiteY1-236" fmla="*/ 268357 h 1530626"/>
              <a:gd name="connsiteX2-237" fmla="*/ 387626 w 552204"/>
              <a:gd name="connsiteY2-238" fmla="*/ 268357 h 1530626"/>
              <a:gd name="connsiteX3-239" fmla="*/ 367747 w 552204"/>
              <a:gd name="connsiteY3-240" fmla="*/ 49696 h 1530626"/>
              <a:gd name="connsiteX4-241" fmla="*/ 409180 w 552204"/>
              <a:gd name="connsiteY4-242" fmla="*/ 77358 h 1530626"/>
              <a:gd name="connsiteX5-243" fmla="*/ 450015 w 552204"/>
              <a:gd name="connsiteY5-244" fmla="*/ 303323 h 1530626"/>
              <a:gd name="connsiteX6-245" fmla="*/ 440195 w 552204"/>
              <a:gd name="connsiteY6-246" fmla="*/ 517553 h 1530626"/>
              <a:gd name="connsiteX7-247" fmla="*/ 536713 w 552204"/>
              <a:gd name="connsiteY7-248" fmla="*/ 1530626 h 1530626"/>
              <a:gd name="connsiteX8-249" fmla="*/ 79513 w 552204"/>
              <a:gd name="connsiteY8-250" fmla="*/ 1520687 h 1530626"/>
              <a:gd name="connsiteX9-251" fmla="*/ 139147 w 552204"/>
              <a:gd name="connsiteY9-252" fmla="*/ 695739 h 1530626"/>
              <a:gd name="connsiteX10-253" fmla="*/ 9939 w 552204"/>
              <a:gd name="connsiteY10-254" fmla="*/ 636105 h 1530626"/>
              <a:gd name="connsiteX11-255" fmla="*/ 0 w 552204"/>
              <a:gd name="connsiteY11-256" fmla="*/ 606287 h 1530626"/>
              <a:gd name="connsiteX12-257" fmla="*/ 109330 w 552204"/>
              <a:gd name="connsiteY12-258" fmla="*/ 636105 h 1530626"/>
              <a:gd name="connsiteX13-259" fmla="*/ 49695 w 552204"/>
              <a:gd name="connsiteY13-260" fmla="*/ 318052 h 1530626"/>
              <a:gd name="connsiteX14-261" fmla="*/ 39756 w 552204"/>
              <a:gd name="connsiteY14-262" fmla="*/ 0 h 1530626"/>
              <a:gd name="connsiteX0-263" fmla="*/ 39756 w 538253"/>
              <a:gd name="connsiteY0-264" fmla="*/ 0 h 1530626"/>
              <a:gd name="connsiteX1-265" fmla="*/ 159026 w 538253"/>
              <a:gd name="connsiteY1-266" fmla="*/ 268357 h 1530626"/>
              <a:gd name="connsiteX2-267" fmla="*/ 387626 w 538253"/>
              <a:gd name="connsiteY2-268" fmla="*/ 268357 h 1530626"/>
              <a:gd name="connsiteX3-269" fmla="*/ 367747 w 538253"/>
              <a:gd name="connsiteY3-270" fmla="*/ 49696 h 1530626"/>
              <a:gd name="connsiteX4-271" fmla="*/ 409180 w 538253"/>
              <a:gd name="connsiteY4-272" fmla="*/ 77358 h 1530626"/>
              <a:gd name="connsiteX5-273" fmla="*/ 450015 w 538253"/>
              <a:gd name="connsiteY5-274" fmla="*/ 303323 h 1530626"/>
              <a:gd name="connsiteX6-275" fmla="*/ 440195 w 538253"/>
              <a:gd name="connsiteY6-276" fmla="*/ 517553 h 1530626"/>
              <a:gd name="connsiteX7-277" fmla="*/ 536713 w 538253"/>
              <a:gd name="connsiteY7-278" fmla="*/ 1530626 h 1530626"/>
              <a:gd name="connsiteX8-279" fmla="*/ 79513 w 538253"/>
              <a:gd name="connsiteY8-280" fmla="*/ 1520687 h 1530626"/>
              <a:gd name="connsiteX9-281" fmla="*/ 139147 w 538253"/>
              <a:gd name="connsiteY9-282" fmla="*/ 695739 h 1530626"/>
              <a:gd name="connsiteX10-283" fmla="*/ 9939 w 538253"/>
              <a:gd name="connsiteY10-284" fmla="*/ 636105 h 1530626"/>
              <a:gd name="connsiteX11-285" fmla="*/ 0 w 538253"/>
              <a:gd name="connsiteY11-286" fmla="*/ 606287 h 1530626"/>
              <a:gd name="connsiteX12-287" fmla="*/ 109330 w 538253"/>
              <a:gd name="connsiteY12-288" fmla="*/ 636105 h 1530626"/>
              <a:gd name="connsiteX13-289" fmla="*/ 49695 w 538253"/>
              <a:gd name="connsiteY13-290" fmla="*/ 318052 h 1530626"/>
              <a:gd name="connsiteX14-291" fmla="*/ 39756 w 538253"/>
              <a:gd name="connsiteY14-292" fmla="*/ 0 h 1530626"/>
              <a:gd name="connsiteX0-293" fmla="*/ 39756 w 538401"/>
              <a:gd name="connsiteY0-294" fmla="*/ 0 h 1530626"/>
              <a:gd name="connsiteX1-295" fmla="*/ 159026 w 538401"/>
              <a:gd name="connsiteY1-296" fmla="*/ 268357 h 1530626"/>
              <a:gd name="connsiteX2-297" fmla="*/ 387626 w 538401"/>
              <a:gd name="connsiteY2-298" fmla="*/ 268357 h 1530626"/>
              <a:gd name="connsiteX3-299" fmla="*/ 367747 w 538401"/>
              <a:gd name="connsiteY3-300" fmla="*/ 49696 h 1530626"/>
              <a:gd name="connsiteX4-301" fmla="*/ 409180 w 538401"/>
              <a:gd name="connsiteY4-302" fmla="*/ 77358 h 1530626"/>
              <a:gd name="connsiteX5-303" fmla="*/ 450015 w 538401"/>
              <a:gd name="connsiteY5-304" fmla="*/ 303323 h 1530626"/>
              <a:gd name="connsiteX6-305" fmla="*/ 451211 w 538401"/>
              <a:gd name="connsiteY6-306" fmla="*/ 611197 h 1530626"/>
              <a:gd name="connsiteX7-307" fmla="*/ 536713 w 538401"/>
              <a:gd name="connsiteY7-308" fmla="*/ 1530626 h 1530626"/>
              <a:gd name="connsiteX8-309" fmla="*/ 79513 w 538401"/>
              <a:gd name="connsiteY8-310" fmla="*/ 1520687 h 1530626"/>
              <a:gd name="connsiteX9-311" fmla="*/ 139147 w 538401"/>
              <a:gd name="connsiteY9-312" fmla="*/ 695739 h 1530626"/>
              <a:gd name="connsiteX10-313" fmla="*/ 9939 w 538401"/>
              <a:gd name="connsiteY10-314" fmla="*/ 636105 h 1530626"/>
              <a:gd name="connsiteX11-315" fmla="*/ 0 w 538401"/>
              <a:gd name="connsiteY11-316" fmla="*/ 606287 h 1530626"/>
              <a:gd name="connsiteX12-317" fmla="*/ 109330 w 538401"/>
              <a:gd name="connsiteY12-318" fmla="*/ 636105 h 1530626"/>
              <a:gd name="connsiteX13-319" fmla="*/ 49695 w 538401"/>
              <a:gd name="connsiteY13-320" fmla="*/ 318052 h 1530626"/>
              <a:gd name="connsiteX14-321" fmla="*/ 39756 w 538401"/>
              <a:gd name="connsiteY14-322" fmla="*/ 0 h 1530626"/>
              <a:gd name="connsiteX0-323" fmla="*/ 39756 w 539298"/>
              <a:gd name="connsiteY0-324" fmla="*/ 0 h 1530626"/>
              <a:gd name="connsiteX1-325" fmla="*/ 159026 w 539298"/>
              <a:gd name="connsiteY1-326" fmla="*/ 268357 h 1530626"/>
              <a:gd name="connsiteX2-327" fmla="*/ 387626 w 539298"/>
              <a:gd name="connsiteY2-328" fmla="*/ 268357 h 1530626"/>
              <a:gd name="connsiteX3-329" fmla="*/ 367747 w 539298"/>
              <a:gd name="connsiteY3-330" fmla="*/ 49696 h 1530626"/>
              <a:gd name="connsiteX4-331" fmla="*/ 409180 w 539298"/>
              <a:gd name="connsiteY4-332" fmla="*/ 77358 h 1530626"/>
              <a:gd name="connsiteX5-333" fmla="*/ 450015 w 539298"/>
              <a:gd name="connsiteY5-334" fmla="*/ 303323 h 1530626"/>
              <a:gd name="connsiteX6-335" fmla="*/ 451211 w 539298"/>
              <a:gd name="connsiteY6-336" fmla="*/ 611197 h 1530626"/>
              <a:gd name="connsiteX7-337" fmla="*/ 536713 w 539298"/>
              <a:gd name="connsiteY7-338" fmla="*/ 1530626 h 1530626"/>
              <a:gd name="connsiteX8-339" fmla="*/ 79513 w 539298"/>
              <a:gd name="connsiteY8-340" fmla="*/ 1520687 h 1530626"/>
              <a:gd name="connsiteX9-341" fmla="*/ 139147 w 539298"/>
              <a:gd name="connsiteY9-342" fmla="*/ 695739 h 1530626"/>
              <a:gd name="connsiteX10-343" fmla="*/ 9939 w 539298"/>
              <a:gd name="connsiteY10-344" fmla="*/ 636105 h 1530626"/>
              <a:gd name="connsiteX11-345" fmla="*/ 0 w 539298"/>
              <a:gd name="connsiteY11-346" fmla="*/ 606287 h 1530626"/>
              <a:gd name="connsiteX12-347" fmla="*/ 109330 w 539298"/>
              <a:gd name="connsiteY12-348" fmla="*/ 636105 h 1530626"/>
              <a:gd name="connsiteX13-349" fmla="*/ 49695 w 539298"/>
              <a:gd name="connsiteY13-350" fmla="*/ 318052 h 1530626"/>
              <a:gd name="connsiteX14-351" fmla="*/ 39756 w 539298"/>
              <a:gd name="connsiteY14-352" fmla="*/ 0 h 1530626"/>
              <a:gd name="connsiteX0-353" fmla="*/ 39756 w 539298"/>
              <a:gd name="connsiteY0-354" fmla="*/ 0 h 1530626"/>
              <a:gd name="connsiteX1-355" fmla="*/ 159026 w 539298"/>
              <a:gd name="connsiteY1-356" fmla="*/ 268357 h 1530626"/>
              <a:gd name="connsiteX2-357" fmla="*/ 387626 w 539298"/>
              <a:gd name="connsiteY2-358" fmla="*/ 268357 h 1530626"/>
              <a:gd name="connsiteX3-359" fmla="*/ 367747 w 539298"/>
              <a:gd name="connsiteY3-360" fmla="*/ 49696 h 1530626"/>
              <a:gd name="connsiteX4-361" fmla="*/ 409180 w 539298"/>
              <a:gd name="connsiteY4-362" fmla="*/ 77358 h 1530626"/>
              <a:gd name="connsiteX5-363" fmla="*/ 450015 w 539298"/>
              <a:gd name="connsiteY5-364" fmla="*/ 303323 h 1530626"/>
              <a:gd name="connsiteX6-365" fmla="*/ 451211 w 539298"/>
              <a:gd name="connsiteY6-366" fmla="*/ 611197 h 1530626"/>
              <a:gd name="connsiteX7-367" fmla="*/ 536713 w 539298"/>
              <a:gd name="connsiteY7-368" fmla="*/ 1530626 h 1530626"/>
              <a:gd name="connsiteX8-369" fmla="*/ 79513 w 539298"/>
              <a:gd name="connsiteY8-370" fmla="*/ 1520687 h 1530626"/>
              <a:gd name="connsiteX9-371" fmla="*/ 139147 w 539298"/>
              <a:gd name="connsiteY9-372" fmla="*/ 695739 h 1530626"/>
              <a:gd name="connsiteX10-373" fmla="*/ 9939 w 539298"/>
              <a:gd name="connsiteY10-374" fmla="*/ 636105 h 1530626"/>
              <a:gd name="connsiteX11-375" fmla="*/ 0 w 539298"/>
              <a:gd name="connsiteY11-376" fmla="*/ 606287 h 1530626"/>
              <a:gd name="connsiteX12-377" fmla="*/ 109330 w 539298"/>
              <a:gd name="connsiteY12-378" fmla="*/ 636105 h 1530626"/>
              <a:gd name="connsiteX13-379" fmla="*/ 49695 w 539298"/>
              <a:gd name="connsiteY13-380" fmla="*/ 318052 h 1530626"/>
              <a:gd name="connsiteX14-381" fmla="*/ 43588 w 539298"/>
              <a:gd name="connsiteY14-382" fmla="*/ 126455 h 1530626"/>
              <a:gd name="connsiteX15" fmla="*/ 39756 w 539298"/>
              <a:gd name="connsiteY15" fmla="*/ 0 h 1530626"/>
              <a:gd name="connsiteX0-383" fmla="*/ 39756 w 539298"/>
              <a:gd name="connsiteY0-384" fmla="*/ 0 h 1530626"/>
              <a:gd name="connsiteX1-385" fmla="*/ 159026 w 539298"/>
              <a:gd name="connsiteY1-386" fmla="*/ 268357 h 1530626"/>
              <a:gd name="connsiteX2-387" fmla="*/ 387626 w 539298"/>
              <a:gd name="connsiteY2-388" fmla="*/ 268357 h 1530626"/>
              <a:gd name="connsiteX3-389" fmla="*/ 367747 w 539298"/>
              <a:gd name="connsiteY3-390" fmla="*/ 49696 h 1530626"/>
              <a:gd name="connsiteX4-391" fmla="*/ 409180 w 539298"/>
              <a:gd name="connsiteY4-392" fmla="*/ 77358 h 1530626"/>
              <a:gd name="connsiteX5-393" fmla="*/ 450015 w 539298"/>
              <a:gd name="connsiteY5-394" fmla="*/ 303323 h 1530626"/>
              <a:gd name="connsiteX6-395" fmla="*/ 451211 w 539298"/>
              <a:gd name="connsiteY6-396" fmla="*/ 611197 h 1530626"/>
              <a:gd name="connsiteX7-397" fmla="*/ 536713 w 539298"/>
              <a:gd name="connsiteY7-398" fmla="*/ 1530626 h 1530626"/>
              <a:gd name="connsiteX8-399" fmla="*/ 79513 w 539298"/>
              <a:gd name="connsiteY8-400" fmla="*/ 1520687 h 1530626"/>
              <a:gd name="connsiteX9-401" fmla="*/ 139147 w 539298"/>
              <a:gd name="connsiteY9-402" fmla="*/ 695739 h 1530626"/>
              <a:gd name="connsiteX10-403" fmla="*/ 9939 w 539298"/>
              <a:gd name="connsiteY10-404" fmla="*/ 636105 h 1530626"/>
              <a:gd name="connsiteX11-405" fmla="*/ 0 w 539298"/>
              <a:gd name="connsiteY11-406" fmla="*/ 606287 h 1530626"/>
              <a:gd name="connsiteX12-407" fmla="*/ 109330 w 539298"/>
              <a:gd name="connsiteY12-408" fmla="*/ 636105 h 1530626"/>
              <a:gd name="connsiteX13-409" fmla="*/ 49695 w 539298"/>
              <a:gd name="connsiteY13-410" fmla="*/ 318052 h 1530626"/>
              <a:gd name="connsiteX14-411" fmla="*/ 21554 w 539298"/>
              <a:gd name="connsiteY14-412" fmla="*/ 13532 h 1530626"/>
              <a:gd name="connsiteX15-413" fmla="*/ 39756 w 539298"/>
              <a:gd name="connsiteY15-414" fmla="*/ 0 h 1530626"/>
              <a:gd name="connsiteX0-415" fmla="*/ 39756 w 539298"/>
              <a:gd name="connsiteY0-416" fmla="*/ 0 h 1530626"/>
              <a:gd name="connsiteX1-417" fmla="*/ 159026 w 539298"/>
              <a:gd name="connsiteY1-418" fmla="*/ 268357 h 1530626"/>
              <a:gd name="connsiteX2-419" fmla="*/ 387626 w 539298"/>
              <a:gd name="connsiteY2-420" fmla="*/ 268357 h 1530626"/>
              <a:gd name="connsiteX3-421" fmla="*/ 367747 w 539298"/>
              <a:gd name="connsiteY3-422" fmla="*/ 49696 h 1530626"/>
              <a:gd name="connsiteX4-423" fmla="*/ 409180 w 539298"/>
              <a:gd name="connsiteY4-424" fmla="*/ 77358 h 1530626"/>
              <a:gd name="connsiteX5-425" fmla="*/ 450015 w 539298"/>
              <a:gd name="connsiteY5-426" fmla="*/ 303323 h 1530626"/>
              <a:gd name="connsiteX6-427" fmla="*/ 451211 w 539298"/>
              <a:gd name="connsiteY6-428" fmla="*/ 611197 h 1530626"/>
              <a:gd name="connsiteX7-429" fmla="*/ 536713 w 539298"/>
              <a:gd name="connsiteY7-430" fmla="*/ 1530626 h 1530626"/>
              <a:gd name="connsiteX8-431" fmla="*/ 79513 w 539298"/>
              <a:gd name="connsiteY8-432" fmla="*/ 1520687 h 1530626"/>
              <a:gd name="connsiteX9-433" fmla="*/ 139147 w 539298"/>
              <a:gd name="connsiteY9-434" fmla="*/ 695739 h 1530626"/>
              <a:gd name="connsiteX10-435" fmla="*/ 9939 w 539298"/>
              <a:gd name="connsiteY10-436" fmla="*/ 636105 h 1530626"/>
              <a:gd name="connsiteX11-437" fmla="*/ 0 w 539298"/>
              <a:gd name="connsiteY11-438" fmla="*/ 606287 h 1530626"/>
              <a:gd name="connsiteX12-439" fmla="*/ 109330 w 539298"/>
              <a:gd name="connsiteY12-440" fmla="*/ 636105 h 1530626"/>
              <a:gd name="connsiteX13-441" fmla="*/ 135076 w 539298"/>
              <a:gd name="connsiteY13-442" fmla="*/ 268476 h 1530626"/>
              <a:gd name="connsiteX14-443" fmla="*/ 21554 w 539298"/>
              <a:gd name="connsiteY14-444" fmla="*/ 13532 h 1530626"/>
              <a:gd name="connsiteX15-445" fmla="*/ 39756 w 539298"/>
              <a:gd name="connsiteY15-446" fmla="*/ 0 h 1530626"/>
              <a:gd name="connsiteX0-447" fmla="*/ 39756 w 539298"/>
              <a:gd name="connsiteY0-448" fmla="*/ 0 h 1530626"/>
              <a:gd name="connsiteX1-449" fmla="*/ 159026 w 539298"/>
              <a:gd name="connsiteY1-450" fmla="*/ 268357 h 1530626"/>
              <a:gd name="connsiteX2-451" fmla="*/ 406905 w 539298"/>
              <a:gd name="connsiteY2-452" fmla="*/ 268357 h 1530626"/>
              <a:gd name="connsiteX3-453" fmla="*/ 367747 w 539298"/>
              <a:gd name="connsiteY3-454" fmla="*/ 49696 h 1530626"/>
              <a:gd name="connsiteX4-455" fmla="*/ 409180 w 539298"/>
              <a:gd name="connsiteY4-456" fmla="*/ 77358 h 1530626"/>
              <a:gd name="connsiteX5-457" fmla="*/ 450015 w 539298"/>
              <a:gd name="connsiteY5-458" fmla="*/ 303323 h 1530626"/>
              <a:gd name="connsiteX6-459" fmla="*/ 451211 w 539298"/>
              <a:gd name="connsiteY6-460" fmla="*/ 611197 h 1530626"/>
              <a:gd name="connsiteX7-461" fmla="*/ 536713 w 539298"/>
              <a:gd name="connsiteY7-462" fmla="*/ 1530626 h 1530626"/>
              <a:gd name="connsiteX8-463" fmla="*/ 79513 w 539298"/>
              <a:gd name="connsiteY8-464" fmla="*/ 1520687 h 1530626"/>
              <a:gd name="connsiteX9-465" fmla="*/ 139147 w 539298"/>
              <a:gd name="connsiteY9-466" fmla="*/ 695739 h 1530626"/>
              <a:gd name="connsiteX10-467" fmla="*/ 9939 w 539298"/>
              <a:gd name="connsiteY10-468" fmla="*/ 636105 h 1530626"/>
              <a:gd name="connsiteX11-469" fmla="*/ 0 w 539298"/>
              <a:gd name="connsiteY11-470" fmla="*/ 606287 h 1530626"/>
              <a:gd name="connsiteX12-471" fmla="*/ 109330 w 539298"/>
              <a:gd name="connsiteY12-472" fmla="*/ 636105 h 1530626"/>
              <a:gd name="connsiteX13-473" fmla="*/ 135076 w 539298"/>
              <a:gd name="connsiteY13-474" fmla="*/ 268476 h 1530626"/>
              <a:gd name="connsiteX14-475" fmla="*/ 21554 w 539298"/>
              <a:gd name="connsiteY14-476" fmla="*/ 13532 h 1530626"/>
              <a:gd name="connsiteX15-477" fmla="*/ 39756 w 539298"/>
              <a:gd name="connsiteY15-478" fmla="*/ 0 h 1530626"/>
              <a:gd name="connsiteX0-479" fmla="*/ 39756 w 539298"/>
              <a:gd name="connsiteY0-480" fmla="*/ 0 h 1530626"/>
              <a:gd name="connsiteX1-481" fmla="*/ 159026 w 539298"/>
              <a:gd name="connsiteY1-482" fmla="*/ 268357 h 1530626"/>
              <a:gd name="connsiteX2-483" fmla="*/ 406905 w 539298"/>
              <a:gd name="connsiteY2-484" fmla="*/ 268357 h 1530626"/>
              <a:gd name="connsiteX3-485" fmla="*/ 367747 w 539298"/>
              <a:gd name="connsiteY3-486" fmla="*/ 49696 h 1530626"/>
              <a:gd name="connsiteX4-487" fmla="*/ 409180 w 539298"/>
              <a:gd name="connsiteY4-488" fmla="*/ 77358 h 1530626"/>
              <a:gd name="connsiteX5-489" fmla="*/ 450015 w 539298"/>
              <a:gd name="connsiteY5-490" fmla="*/ 303323 h 1530626"/>
              <a:gd name="connsiteX6-491" fmla="*/ 451211 w 539298"/>
              <a:gd name="connsiteY6-492" fmla="*/ 611197 h 1530626"/>
              <a:gd name="connsiteX7-493" fmla="*/ 536713 w 539298"/>
              <a:gd name="connsiteY7-494" fmla="*/ 1530626 h 1530626"/>
              <a:gd name="connsiteX8-495" fmla="*/ 79513 w 539298"/>
              <a:gd name="connsiteY8-496" fmla="*/ 1520687 h 1530626"/>
              <a:gd name="connsiteX9-497" fmla="*/ 139147 w 539298"/>
              <a:gd name="connsiteY9-498" fmla="*/ 695739 h 1530626"/>
              <a:gd name="connsiteX10-499" fmla="*/ 9939 w 539298"/>
              <a:gd name="connsiteY10-500" fmla="*/ 636105 h 1530626"/>
              <a:gd name="connsiteX11-501" fmla="*/ 0 w 539298"/>
              <a:gd name="connsiteY11-502" fmla="*/ 606287 h 1530626"/>
              <a:gd name="connsiteX12-503" fmla="*/ 109330 w 539298"/>
              <a:gd name="connsiteY12-504" fmla="*/ 636105 h 1530626"/>
              <a:gd name="connsiteX13-505" fmla="*/ 124059 w 539298"/>
              <a:gd name="connsiteY13-506" fmla="*/ 279493 h 1530626"/>
              <a:gd name="connsiteX14-507" fmla="*/ 21554 w 539298"/>
              <a:gd name="connsiteY14-508" fmla="*/ 13532 h 1530626"/>
              <a:gd name="connsiteX15-509" fmla="*/ 39756 w 539298"/>
              <a:gd name="connsiteY15-510" fmla="*/ 0 h 1530626"/>
              <a:gd name="connsiteX0-511" fmla="*/ 39756 w 539298"/>
              <a:gd name="connsiteY0-512" fmla="*/ 0 h 1530626"/>
              <a:gd name="connsiteX1-513" fmla="*/ 159026 w 539298"/>
              <a:gd name="connsiteY1-514" fmla="*/ 268357 h 1530626"/>
              <a:gd name="connsiteX2-515" fmla="*/ 406905 w 539298"/>
              <a:gd name="connsiteY2-516" fmla="*/ 268357 h 1530626"/>
              <a:gd name="connsiteX3-517" fmla="*/ 367747 w 539298"/>
              <a:gd name="connsiteY3-518" fmla="*/ 49696 h 1530626"/>
              <a:gd name="connsiteX4-519" fmla="*/ 409180 w 539298"/>
              <a:gd name="connsiteY4-520" fmla="*/ 77358 h 1530626"/>
              <a:gd name="connsiteX5-521" fmla="*/ 450015 w 539298"/>
              <a:gd name="connsiteY5-522" fmla="*/ 303323 h 1530626"/>
              <a:gd name="connsiteX6-523" fmla="*/ 451211 w 539298"/>
              <a:gd name="connsiteY6-524" fmla="*/ 611197 h 1530626"/>
              <a:gd name="connsiteX7-525" fmla="*/ 536713 w 539298"/>
              <a:gd name="connsiteY7-526" fmla="*/ 1530626 h 1530626"/>
              <a:gd name="connsiteX8-527" fmla="*/ 79513 w 539298"/>
              <a:gd name="connsiteY8-528" fmla="*/ 1520687 h 1530626"/>
              <a:gd name="connsiteX9-529" fmla="*/ 139147 w 539298"/>
              <a:gd name="connsiteY9-530" fmla="*/ 695739 h 1530626"/>
              <a:gd name="connsiteX10-531" fmla="*/ 9939 w 539298"/>
              <a:gd name="connsiteY10-532" fmla="*/ 636105 h 1530626"/>
              <a:gd name="connsiteX11-533" fmla="*/ 0 w 539298"/>
              <a:gd name="connsiteY11-534" fmla="*/ 606287 h 1530626"/>
              <a:gd name="connsiteX12-535" fmla="*/ 109330 w 539298"/>
              <a:gd name="connsiteY12-536" fmla="*/ 636105 h 1530626"/>
              <a:gd name="connsiteX13-537" fmla="*/ 124059 w 539298"/>
              <a:gd name="connsiteY13-538" fmla="*/ 279493 h 1530626"/>
              <a:gd name="connsiteX14-539" fmla="*/ 13292 w 539298"/>
              <a:gd name="connsiteY14-540" fmla="*/ 16286 h 1530626"/>
              <a:gd name="connsiteX15-541" fmla="*/ 39756 w 539298"/>
              <a:gd name="connsiteY15-542" fmla="*/ 0 h 1530626"/>
              <a:gd name="connsiteX0-543" fmla="*/ 39756 w 539298"/>
              <a:gd name="connsiteY0-544" fmla="*/ 0 h 1530626"/>
              <a:gd name="connsiteX1-545" fmla="*/ 159026 w 539298"/>
              <a:gd name="connsiteY1-546" fmla="*/ 268357 h 1530626"/>
              <a:gd name="connsiteX2-547" fmla="*/ 406905 w 539298"/>
              <a:gd name="connsiteY2-548" fmla="*/ 268357 h 1530626"/>
              <a:gd name="connsiteX3-549" fmla="*/ 367747 w 539298"/>
              <a:gd name="connsiteY3-550" fmla="*/ 49696 h 1530626"/>
              <a:gd name="connsiteX4-551" fmla="*/ 409180 w 539298"/>
              <a:gd name="connsiteY4-552" fmla="*/ 77358 h 1530626"/>
              <a:gd name="connsiteX5-553" fmla="*/ 450015 w 539298"/>
              <a:gd name="connsiteY5-554" fmla="*/ 303323 h 1530626"/>
              <a:gd name="connsiteX6-555" fmla="*/ 451211 w 539298"/>
              <a:gd name="connsiteY6-556" fmla="*/ 611197 h 1530626"/>
              <a:gd name="connsiteX7-557" fmla="*/ 536713 w 539298"/>
              <a:gd name="connsiteY7-558" fmla="*/ 1530626 h 1530626"/>
              <a:gd name="connsiteX8-559" fmla="*/ 79513 w 539298"/>
              <a:gd name="connsiteY8-560" fmla="*/ 1520687 h 1530626"/>
              <a:gd name="connsiteX9-561" fmla="*/ 139147 w 539298"/>
              <a:gd name="connsiteY9-562" fmla="*/ 695739 h 1530626"/>
              <a:gd name="connsiteX10-563" fmla="*/ 9939 w 539298"/>
              <a:gd name="connsiteY10-564" fmla="*/ 636105 h 1530626"/>
              <a:gd name="connsiteX11-565" fmla="*/ 0 w 539298"/>
              <a:gd name="connsiteY11-566" fmla="*/ 606287 h 1530626"/>
              <a:gd name="connsiteX12-567" fmla="*/ 123101 w 539298"/>
              <a:gd name="connsiteY12-568" fmla="*/ 649876 h 1530626"/>
              <a:gd name="connsiteX13-569" fmla="*/ 124059 w 539298"/>
              <a:gd name="connsiteY13-570" fmla="*/ 279493 h 1530626"/>
              <a:gd name="connsiteX14-571" fmla="*/ 13292 w 539298"/>
              <a:gd name="connsiteY14-572" fmla="*/ 16286 h 1530626"/>
              <a:gd name="connsiteX15-573" fmla="*/ 39756 w 539298"/>
              <a:gd name="connsiteY15-574" fmla="*/ 0 h 1530626"/>
              <a:gd name="connsiteX0-575" fmla="*/ 34248 w 533790"/>
              <a:gd name="connsiteY0-576" fmla="*/ 0 h 1530626"/>
              <a:gd name="connsiteX1-577" fmla="*/ 153518 w 533790"/>
              <a:gd name="connsiteY1-578" fmla="*/ 268357 h 1530626"/>
              <a:gd name="connsiteX2-579" fmla="*/ 401397 w 533790"/>
              <a:gd name="connsiteY2-580" fmla="*/ 268357 h 1530626"/>
              <a:gd name="connsiteX3-581" fmla="*/ 362239 w 533790"/>
              <a:gd name="connsiteY3-582" fmla="*/ 49696 h 1530626"/>
              <a:gd name="connsiteX4-583" fmla="*/ 403672 w 533790"/>
              <a:gd name="connsiteY4-584" fmla="*/ 77358 h 1530626"/>
              <a:gd name="connsiteX5-585" fmla="*/ 444507 w 533790"/>
              <a:gd name="connsiteY5-586" fmla="*/ 303323 h 1530626"/>
              <a:gd name="connsiteX6-587" fmla="*/ 445703 w 533790"/>
              <a:gd name="connsiteY6-588" fmla="*/ 611197 h 1530626"/>
              <a:gd name="connsiteX7-589" fmla="*/ 531205 w 533790"/>
              <a:gd name="connsiteY7-590" fmla="*/ 1530626 h 1530626"/>
              <a:gd name="connsiteX8-591" fmla="*/ 74005 w 533790"/>
              <a:gd name="connsiteY8-592" fmla="*/ 1520687 h 1530626"/>
              <a:gd name="connsiteX9-593" fmla="*/ 133639 w 533790"/>
              <a:gd name="connsiteY9-594" fmla="*/ 695739 h 1530626"/>
              <a:gd name="connsiteX10-595" fmla="*/ 4431 w 533790"/>
              <a:gd name="connsiteY10-596" fmla="*/ 636105 h 1530626"/>
              <a:gd name="connsiteX11-597" fmla="*/ 0 w 533790"/>
              <a:gd name="connsiteY11-598" fmla="*/ 683405 h 1530626"/>
              <a:gd name="connsiteX12-599" fmla="*/ 117593 w 533790"/>
              <a:gd name="connsiteY12-600" fmla="*/ 649876 h 1530626"/>
              <a:gd name="connsiteX13-601" fmla="*/ 118551 w 533790"/>
              <a:gd name="connsiteY13-602" fmla="*/ 279493 h 1530626"/>
              <a:gd name="connsiteX14-603" fmla="*/ 7784 w 533790"/>
              <a:gd name="connsiteY14-604" fmla="*/ 16286 h 1530626"/>
              <a:gd name="connsiteX15-605" fmla="*/ 34248 w 533790"/>
              <a:gd name="connsiteY15-606" fmla="*/ 0 h 1530626"/>
              <a:gd name="connsiteX0-607" fmla="*/ 43588 w 543130"/>
              <a:gd name="connsiteY0-608" fmla="*/ 0 h 1530626"/>
              <a:gd name="connsiteX1-609" fmla="*/ 162858 w 543130"/>
              <a:gd name="connsiteY1-610" fmla="*/ 268357 h 1530626"/>
              <a:gd name="connsiteX2-611" fmla="*/ 410737 w 543130"/>
              <a:gd name="connsiteY2-612" fmla="*/ 268357 h 1530626"/>
              <a:gd name="connsiteX3-613" fmla="*/ 371579 w 543130"/>
              <a:gd name="connsiteY3-614" fmla="*/ 49696 h 1530626"/>
              <a:gd name="connsiteX4-615" fmla="*/ 413012 w 543130"/>
              <a:gd name="connsiteY4-616" fmla="*/ 77358 h 1530626"/>
              <a:gd name="connsiteX5-617" fmla="*/ 453847 w 543130"/>
              <a:gd name="connsiteY5-618" fmla="*/ 303323 h 1530626"/>
              <a:gd name="connsiteX6-619" fmla="*/ 455043 w 543130"/>
              <a:gd name="connsiteY6-620" fmla="*/ 611197 h 1530626"/>
              <a:gd name="connsiteX7-621" fmla="*/ 540545 w 543130"/>
              <a:gd name="connsiteY7-622" fmla="*/ 1530626 h 1530626"/>
              <a:gd name="connsiteX8-623" fmla="*/ 83345 w 543130"/>
              <a:gd name="connsiteY8-624" fmla="*/ 1520687 h 1530626"/>
              <a:gd name="connsiteX9-625" fmla="*/ 142979 w 543130"/>
              <a:gd name="connsiteY9-626" fmla="*/ 695739 h 1530626"/>
              <a:gd name="connsiteX10-627" fmla="*/ 0 w 543130"/>
              <a:gd name="connsiteY10-628" fmla="*/ 721486 h 1530626"/>
              <a:gd name="connsiteX11-629" fmla="*/ 9340 w 543130"/>
              <a:gd name="connsiteY11-630" fmla="*/ 683405 h 1530626"/>
              <a:gd name="connsiteX12-631" fmla="*/ 126933 w 543130"/>
              <a:gd name="connsiteY12-632" fmla="*/ 649876 h 1530626"/>
              <a:gd name="connsiteX13-633" fmla="*/ 127891 w 543130"/>
              <a:gd name="connsiteY13-634" fmla="*/ 279493 h 1530626"/>
              <a:gd name="connsiteX14-635" fmla="*/ 17124 w 543130"/>
              <a:gd name="connsiteY14-636" fmla="*/ 16286 h 1530626"/>
              <a:gd name="connsiteX15-637" fmla="*/ 43588 w 543130"/>
              <a:gd name="connsiteY15-638" fmla="*/ 0 h 1530626"/>
              <a:gd name="connsiteX0-639" fmla="*/ 43588 w 543130"/>
              <a:gd name="connsiteY0-640" fmla="*/ 0 h 1530626"/>
              <a:gd name="connsiteX1-641" fmla="*/ 162858 w 543130"/>
              <a:gd name="connsiteY1-642" fmla="*/ 268357 h 1530626"/>
              <a:gd name="connsiteX2-643" fmla="*/ 410737 w 543130"/>
              <a:gd name="connsiteY2-644" fmla="*/ 268357 h 1530626"/>
              <a:gd name="connsiteX3-645" fmla="*/ 371579 w 543130"/>
              <a:gd name="connsiteY3-646" fmla="*/ 49696 h 1530626"/>
              <a:gd name="connsiteX4-647" fmla="*/ 413012 w 543130"/>
              <a:gd name="connsiteY4-648" fmla="*/ 77358 h 1530626"/>
              <a:gd name="connsiteX5-649" fmla="*/ 453847 w 543130"/>
              <a:gd name="connsiteY5-650" fmla="*/ 303323 h 1530626"/>
              <a:gd name="connsiteX6-651" fmla="*/ 455043 w 543130"/>
              <a:gd name="connsiteY6-652" fmla="*/ 611197 h 1530626"/>
              <a:gd name="connsiteX7-653" fmla="*/ 540545 w 543130"/>
              <a:gd name="connsiteY7-654" fmla="*/ 1530626 h 1530626"/>
              <a:gd name="connsiteX8-655" fmla="*/ 83345 w 543130"/>
              <a:gd name="connsiteY8-656" fmla="*/ 1520687 h 1530626"/>
              <a:gd name="connsiteX9-657" fmla="*/ 142979 w 543130"/>
              <a:gd name="connsiteY9-658" fmla="*/ 695739 h 1530626"/>
              <a:gd name="connsiteX10-659" fmla="*/ 0 w 543130"/>
              <a:gd name="connsiteY10-660" fmla="*/ 721486 h 1530626"/>
              <a:gd name="connsiteX11-661" fmla="*/ 6586 w 543130"/>
              <a:gd name="connsiteY11-662" fmla="*/ 661371 h 1530626"/>
              <a:gd name="connsiteX12-663" fmla="*/ 126933 w 543130"/>
              <a:gd name="connsiteY12-664" fmla="*/ 649876 h 1530626"/>
              <a:gd name="connsiteX13-665" fmla="*/ 127891 w 543130"/>
              <a:gd name="connsiteY13-666" fmla="*/ 279493 h 1530626"/>
              <a:gd name="connsiteX14-667" fmla="*/ 17124 w 543130"/>
              <a:gd name="connsiteY14-668" fmla="*/ 16286 h 1530626"/>
              <a:gd name="connsiteX15-669" fmla="*/ 43588 w 543130"/>
              <a:gd name="connsiteY15-670" fmla="*/ 0 h 1530626"/>
              <a:gd name="connsiteX0-671" fmla="*/ 51851 w 551393"/>
              <a:gd name="connsiteY0-672" fmla="*/ 0 h 1530626"/>
              <a:gd name="connsiteX1-673" fmla="*/ 171121 w 551393"/>
              <a:gd name="connsiteY1-674" fmla="*/ 268357 h 1530626"/>
              <a:gd name="connsiteX2-675" fmla="*/ 419000 w 551393"/>
              <a:gd name="connsiteY2-676" fmla="*/ 268357 h 1530626"/>
              <a:gd name="connsiteX3-677" fmla="*/ 379842 w 551393"/>
              <a:gd name="connsiteY3-678" fmla="*/ 49696 h 1530626"/>
              <a:gd name="connsiteX4-679" fmla="*/ 421275 w 551393"/>
              <a:gd name="connsiteY4-680" fmla="*/ 77358 h 1530626"/>
              <a:gd name="connsiteX5-681" fmla="*/ 462110 w 551393"/>
              <a:gd name="connsiteY5-682" fmla="*/ 303323 h 1530626"/>
              <a:gd name="connsiteX6-683" fmla="*/ 463306 w 551393"/>
              <a:gd name="connsiteY6-684" fmla="*/ 611197 h 1530626"/>
              <a:gd name="connsiteX7-685" fmla="*/ 548808 w 551393"/>
              <a:gd name="connsiteY7-686" fmla="*/ 1530626 h 1530626"/>
              <a:gd name="connsiteX8-687" fmla="*/ 91608 w 551393"/>
              <a:gd name="connsiteY8-688" fmla="*/ 1520687 h 1530626"/>
              <a:gd name="connsiteX9-689" fmla="*/ 151242 w 551393"/>
              <a:gd name="connsiteY9-690" fmla="*/ 695739 h 1530626"/>
              <a:gd name="connsiteX10-691" fmla="*/ 0 w 551393"/>
              <a:gd name="connsiteY10-692" fmla="*/ 696698 h 1530626"/>
              <a:gd name="connsiteX11-693" fmla="*/ 14849 w 551393"/>
              <a:gd name="connsiteY11-694" fmla="*/ 661371 h 1530626"/>
              <a:gd name="connsiteX12-695" fmla="*/ 135196 w 551393"/>
              <a:gd name="connsiteY12-696" fmla="*/ 649876 h 1530626"/>
              <a:gd name="connsiteX13-697" fmla="*/ 136154 w 551393"/>
              <a:gd name="connsiteY13-698" fmla="*/ 279493 h 1530626"/>
              <a:gd name="connsiteX14-699" fmla="*/ 25387 w 551393"/>
              <a:gd name="connsiteY14-700" fmla="*/ 16286 h 1530626"/>
              <a:gd name="connsiteX15-701" fmla="*/ 51851 w 551393"/>
              <a:gd name="connsiteY15-702" fmla="*/ 0 h 1530626"/>
              <a:gd name="connsiteX0-703" fmla="*/ 51851 w 551393"/>
              <a:gd name="connsiteY0-704" fmla="*/ 0 h 1530626"/>
              <a:gd name="connsiteX1-705" fmla="*/ 171121 w 551393"/>
              <a:gd name="connsiteY1-706" fmla="*/ 268357 h 1530626"/>
              <a:gd name="connsiteX2-707" fmla="*/ 419000 w 551393"/>
              <a:gd name="connsiteY2-708" fmla="*/ 268357 h 1530626"/>
              <a:gd name="connsiteX3-709" fmla="*/ 379842 w 551393"/>
              <a:gd name="connsiteY3-710" fmla="*/ 49696 h 1530626"/>
              <a:gd name="connsiteX4-711" fmla="*/ 421275 w 551393"/>
              <a:gd name="connsiteY4-712" fmla="*/ 77358 h 1530626"/>
              <a:gd name="connsiteX5-713" fmla="*/ 462110 w 551393"/>
              <a:gd name="connsiteY5-714" fmla="*/ 303323 h 1530626"/>
              <a:gd name="connsiteX6-715" fmla="*/ 463306 w 551393"/>
              <a:gd name="connsiteY6-716" fmla="*/ 611197 h 1530626"/>
              <a:gd name="connsiteX7-717" fmla="*/ 548808 w 551393"/>
              <a:gd name="connsiteY7-718" fmla="*/ 1530626 h 1530626"/>
              <a:gd name="connsiteX8-719" fmla="*/ 91608 w 551393"/>
              <a:gd name="connsiteY8-720" fmla="*/ 1520687 h 1530626"/>
              <a:gd name="connsiteX9-721" fmla="*/ 134717 w 551393"/>
              <a:gd name="connsiteY9-722" fmla="*/ 695739 h 1530626"/>
              <a:gd name="connsiteX10-723" fmla="*/ 0 w 551393"/>
              <a:gd name="connsiteY10-724" fmla="*/ 696698 h 1530626"/>
              <a:gd name="connsiteX11-725" fmla="*/ 14849 w 551393"/>
              <a:gd name="connsiteY11-726" fmla="*/ 661371 h 1530626"/>
              <a:gd name="connsiteX12-727" fmla="*/ 135196 w 551393"/>
              <a:gd name="connsiteY12-728" fmla="*/ 649876 h 1530626"/>
              <a:gd name="connsiteX13-729" fmla="*/ 136154 w 551393"/>
              <a:gd name="connsiteY13-730" fmla="*/ 279493 h 1530626"/>
              <a:gd name="connsiteX14-731" fmla="*/ 25387 w 551393"/>
              <a:gd name="connsiteY14-732" fmla="*/ 16286 h 1530626"/>
              <a:gd name="connsiteX15-733" fmla="*/ 51851 w 551393"/>
              <a:gd name="connsiteY15-734" fmla="*/ 0 h 1530626"/>
              <a:gd name="connsiteX0-735" fmla="*/ 51851 w 551393"/>
              <a:gd name="connsiteY0-736" fmla="*/ 0 h 1530626"/>
              <a:gd name="connsiteX1-737" fmla="*/ 171121 w 551393"/>
              <a:gd name="connsiteY1-738" fmla="*/ 268357 h 1530626"/>
              <a:gd name="connsiteX2-739" fmla="*/ 419000 w 551393"/>
              <a:gd name="connsiteY2-740" fmla="*/ 268357 h 1530626"/>
              <a:gd name="connsiteX3-741" fmla="*/ 379842 w 551393"/>
              <a:gd name="connsiteY3-742" fmla="*/ 49696 h 1530626"/>
              <a:gd name="connsiteX4-743" fmla="*/ 421275 w 551393"/>
              <a:gd name="connsiteY4-744" fmla="*/ 77358 h 1530626"/>
              <a:gd name="connsiteX5-745" fmla="*/ 462110 w 551393"/>
              <a:gd name="connsiteY5-746" fmla="*/ 303323 h 1530626"/>
              <a:gd name="connsiteX6-747" fmla="*/ 463306 w 551393"/>
              <a:gd name="connsiteY6-748" fmla="*/ 611197 h 1530626"/>
              <a:gd name="connsiteX7-749" fmla="*/ 548808 w 551393"/>
              <a:gd name="connsiteY7-750" fmla="*/ 1530626 h 1530626"/>
              <a:gd name="connsiteX8-751" fmla="*/ 64066 w 551393"/>
              <a:gd name="connsiteY8-752" fmla="*/ 1520687 h 1530626"/>
              <a:gd name="connsiteX9-753" fmla="*/ 134717 w 551393"/>
              <a:gd name="connsiteY9-754" fmla="*/ 695739 h 1530626"/>
              <a:gd name="connsiteX10-755" fmla="*/ 0 w 551393"/>
              <a:gd name="connsiteY10-756" fmla="*/ 696698 h 1530626"/>
              <a:gd name="connsiteX11-757" fmla="*/ 14849 w 551393"/>
              <a:gd name="connsiteY11-758" fmla="*/ 661371 h 1530626"/>
              <a:gd name="connsiteX12-759" fmla="*/ 135196 w 551393"/>
              <a:gd name="connsiteY12-760" fmla="*/ 649876 h 1530626"/>
              <a:gd name="connsiteX13-761" fmla="*/ 136154 w 551393"/>
              <a:gd name="connsiteY13-762" fmla="*/ 279493 h 1530626"/>
              <a:gd name="connsiteX14-763" fmla="*/ 25387 w 551393"/>
              <a:gd name="connsiteY14-764" fmla="*/ 16286 h 1530626"/>
              <a:gd name="connsiteX15-765" fmla="*/ 51851 w 551393"/>
              <a:gd name="connsiteY15-766" fmla="*/ 0 h 1530626"/>
              <a:gd name="connsiteX0-767" fmla="*/ 51851 w 551393"/>
              <a:gd name="connsiteY0-768" fmla="*/ 0 h 1530626"/>
              <a:gd name="connsiteX1-769" fmla="*/ 171121 w 551393"/>
              <a:gd name="connsiteY1-770" fmla="*/ 268357 h 1530626"/>
              <a:gd name="connsiteX2-771" fmla="*/ 419000 w 551393"/>
              <a:gd name="connsiteY2-772" fmla="*/ 268357 h 1530626"/>
              <a:gd name="connsiteX3-773" fmla="*/ 382596 w 551393"/>
              <a:gd name="connsiteY3-774" fmla="*/ 66221 h 1530626"/>
              <a:gd name="connsiteX4-775" fmla="*/ 421275 w 551393"/>
              <a:gd name="connsiteY4-776" fmla="*/ 77358 h 1530626"/>
              <a:gd name="connsiteX5-777" fmla="*/ 462110 w 551393"/>
              <a:gd name="connsiteY5-778" fmla="*/ 303323 h 1530626"/>
              <a:gd name="connsiteX6-779" fmla="*/ 463306 w 551393"/>
              <a:gd name="connsiteY6-780" fmla="*/ 611197 h 1530626"/>
              <a:gd name="connsiteX7-781" fmla="*/ 548808 w 551393"/>
              <a:gd name="connsiteY7-782" fmla="*/ 1530626 h 1530626"/>
              <a:gd name="connsiteX8-783" fmla="*/ 64066 w 551393"/>
              <a:gd name="connsiteY8-784" fmla="*/ 1520687 h 1530626"/>
              <a:gd name="connsiteX9-785" fmla="*/ 134717 w 551393"/>
              <a:gd name="connsiteY9-786" fmla="*/ 695739 h 1530626"/>
              <a:gd name="connsiteX10-787" fmla="*/ 0 w 551393"/>
              <a:gd name="connsiteY10-788" fmla="*/ 696698 h 1530626"/>
              <a:gd name="connsiteX11-789" fmla="*/ 14849 w 551393"/>
              <a:gd name="connsiteY11-790" fmla="*/ 661371 h 1530626"/>
              <a:gd name="connsiteX12-791" fmla="*/ 135196 w 551393"/>
              <a:gd name="connsiteY12-792" fmla="*/ 649876 h 1530626"/>
              <a:gd name="connsiteX13-793" fmla="*/ 136154 w 551393"/>
              <a:gd name="connsiteY13-794" fmla="*/ 279493 h 1530626"/>
              <a:gd name="connsiteX14-795" fmla="*/ 25387 w 551393"/>
              <a:gd name="connsiteY14-796" fmla="*/ 16286 h 1530626"/>
              <a:gd name="connsiteX15-797" fmla="*/ 51851 w 551393"/>
              <a:gd name="connsiteY15-798" fmla="*/ 0 h 1530626"/>
              <a:gd name="connsiteX0-799" fmla="*/ 51851 w 551393"/>
              <a:gd name="connsiteY0-800" fmla="*/ 0 h 1537213"/>
              <a:gd name="connsiteX1-801" fmla="*/ 171121 w 551393"/>
              <a:gd name="connsiteY1-802" fmla="*/ 268357 h 1537213"/>
              <a:gd name="connsiteX2-803" fmla="*/ 419000 w 551393"/>
              <a:gd name="connsiteY2-804" fmla="*/ 268357 h 1537213"/>
              <a:gd name="connsiteX3-805" fmla="*/ 382596 w 551393"/>
              <a:gd name="connsiteY3-806" fmla="*/ 66221 h 1537213"/>
              <a:gd name="connsiteX4-807" fmla="*/ 421275 w 551393"/>
              <a:gd name="connsiteY4-808" fmla="*/ 77358 h 1537213"/>
              <a:gd name="connsiteX5-809" fmla="*/ 462110 w 551393"/>
              <a:gd name="connsiteY5-810" fmla="*/ 303323 h 1537213"/>
              <a:gd name="connsiteX6-811" fmla="*/ 463306 w 551393"/>
              <a:gd name="connsiteY6-812" fmla="*/ 611197 h 1537213"/>
              <a:gd name="connsiteX7-813" fmla="*/ 548808 w 551393"/>
              <a:gd name="connsiteY7-814" fmla="*/ 1530626 h 1537213"/>
              <a:gd name="connsiteX8-815" fmla="*/ 64066 w 551393"/>
              <a:gd name="connsiteY8-816" fmla="*/ 1537213 h 1537213"/>
              <a:gd name="connsiteX9-817" fmla="*/ 134717 w 551393"/>
              <a:gd name="connsiteY9-818" fmla="*/ 695739 h 1537213"/>
              <a:gd name="connsiteX10-819" fmla="*/ 0 w 551393"/>
              <a:gd name="connsiteY10-820" fmla="*/ 696698 h 1537213"/>
              <a:gd name="connsiteX11-821" fmla="*/ 14849 w 551393"/>
              <a:gd name="connsiteY11-822" fmla="*/ 661371 h 1537213"/>
              <a:gd name="connsiteX12-823" fmla="*/ 135196 w 551393"/>
              <a:gd name="connsiteY12-824" fmla="*/ 649876 h 1537213"/>
              <a:gd name="connsiteX13-825" fmla="*/ 136154 w 551393"/>
              <a:gd name="connsiteY13-826" fmla="*/ 279493 h 1537213"/>
              <a:gd name="connsiteX14-827" fmla="*/ 25387 w 551393"/>
              <a:gd name="connsiteY14-828" fmla="*/ 16286 h 1537213"/>
              <a:gd name="connsiteX15-829" fmla="*/ 51851 w 551393"/>
              <a:gd name="connsiteY15-830" fmla="*/ 0 h 15372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141" y="connsiteY14-142"/>
              </a:cxn>
              <a:cxn ang="0">
                <a:pos x="connsiteX15-413" y="connsiteY15-414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/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/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7350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21909451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14766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212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0893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03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98075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7037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/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/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/>
          <p:cNvSpPr txBox="1"/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18" r:id="rId5"/>
    <p:sldLayoutId id="2147483719" r:id="rId6"/>
    <p:sldLayoutId id="2147483721" r:id="rId7"/>
    <p:sldLayoutId id="2147483738" r:id="rId8"/>
    <p:sldLayoutId id="2147483739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80" r:id="rId3"/>
    <p:sldLayoutId id="2147483658" r:id="rId4"/>
    <p:sldLayoutId id="2147483678" r:id="rId5"/>
    <p:sldLayoutId id="2147483679" r:id="rId6"/>
    <p:sldLayoutId id="214748367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le.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/>
          <p:cNvSpPr/>
          <p:nvPr/>
        </p:nvSpPr>
        <p:spPr>
          <a:xfrm rot="3091287">
            <a:off x="8388201" y="2924329"/>
            <a:ext cx="2315926" cy="294289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0" y="4386549"/>
            <a:ext cx="12191852" cy="248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/>
          <p:cNvSpPr/>
          <p:nvPr/>
        </p:nvSpPr>
        <p:spPr>
          <a:xfrm rot="1527593">
            <a:off x="10724366" y="1979522"/>
            <a:ext cx="1301529" cy="1066826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/>
          <p:cNvSpPr/>
          <p:nvPr/>
        </p:nvSpPr>
        <p:spPr>
          <a:xfrm>
            <a:off x="8839953" y="295063"/>
            <a:ext cx="2102606" cy="1104418"/>
          </a:xfrm>
          <a:custGeom>
            <a:avLst/>
            <a:gdLst>
              <a:gd name="connsiteX0" fmla="*/ 46837 w 2024361"/>
              <a:gd name="connsiteY0" fmla="*/ 969645 h 1063319"/>
              <a:gd name="connsiteX1" fmla="*/ 1977524 w 2024361"/>
              <a:gd name="connsiteY1" fmla="*/ 969645 h 1063319"/>
              <a:gd name="connsiteX2" fmla="*/ 2024361 w 2024361"/>
              <a:gd name="connsiteY2" fmla="*/ 1016482 h 1063319"/>
              <a:gd name="connsiteX3" fmla="*/ 1977524 w 2024361"/>
              <a:gd name="connsiteY3" fmla="*/ 1063319 h 1063319"/>
              <a:gd name="connsiteX4" fmla="*/ 46837 w 2024361"/>
              <a:gd name="connsiteY4" fmla="*/ 1063319 h 1063319"/>
              <a:gd name="connsiteX5" fmla="*/ 0 w 2024361"/>
              <a:gd name="connsiteY5" fmla="*/ 1016482 h 1063319"/>
              <a:gd name="connsiteX6" fmla="*/ 46837 w 2024361"/>
              <a:gd name="connsiteY6" fmla="*/ 969645 h 1063319"/>
              <a:gd name="connsiteX7" fmla="*/ 902931 w 2024361"/>
              <a:gd name="connsiteY7" fmla="*/ 0 h 1063319"/>
              <a:gd name="connsiteX8" fmla="*/ 1107028 w 2024361"/>
              <a:gd name="connsiteY8" fmla="*/ 0 h 1063319"/>
              <a:gd name="connsiteX9" fmla="*/ 1174137 w 2024361"/>
              <a:gd name="connsiteY9" fmla="*/ 67109 h 1063319"/>
              <a:gd name="connsiteX10" fmla="*/ 1174137 w 2024361"/>
              <a:gd name="connsiteY10" fmla="*/ 87756 h 1063319"/>
              <a:gd name="connsiteX11" fmla="*/ 1107028 w 2024361"/>
              <a:gd name="connsiteY11" fmla="*/ 154865 h 1063319"/>
              <a:gd name="connsiteX12" fmla="*/ 1093042 w 2024361"/>
              <a:gd name="connsiteY12" fmla="*/ 154865 h 1063319"/>
              <a:gd name="connsiteX13" fmla="*/ 1093042 w 2024361"/>
              <a:gd name="connsiteY13" fmla="*/ 226671 h 1063319"/>
              <a:gd name="connsiteX14" fmla="*/ 1124230 w 2024361"/>
              <a:gd name="connsiteY14" fmla="*/ 227657 h 1063319"/>
              <a:gd name="connsiteX15" fmla="*/ 1535959 w 2024361"/>
              <a:gd name="connsiteY15" fmla="*/ 359320 h 1063319"/>
              <a:gd name="connsiteX16" fmla="*/ 1955449 w 2024361"/>
              <a:gd name="connsiteY16" fmla="*/ 899670 h 1063319"/>
              <a:gd name="connsiteX17" fmla="*/ 1959031 w 2024361"/>
              <a:gd name="connsiteY17" fmla="*/ 914250 h 1063319"/>
              <a:gd name="connsiteX18" fmla="*/ 65332 w 2024361"/>
              <a:gd name="connsiteY18" fmla="*/ 914250 h 1063319"/>
              <a:gd name="connsiteX19" fmla="*/ 73185 w 2024361"/>
              <a:gd name="connsiteY19" fmla="*/ 887918 h 1063319"/>
              <a:gd name="connsiteX20" fmla="*/ 474022 w 2024361"/>
              <a:gd name="connsiteY20" fmla="*/ 359305 h 1063319"/>
              <a:gd name="connsiteX21" fmla="*/ 835976 w 2024361"/>
              <a:gd name="connsiteY21" fmla="*/ 235471 h 1063319"/>
              <a:gd name="connsiteX22" fmla="*/ 916917 w 2024361"/>
              <a:gd name="connsiteY22" fmla="*/ 228413 h 1063319"/>
              <a:gd name="connsiteX23" fmla="*/ 916917 w 2024361"/>
              <a:gd name="connsiteY23" fmla="*/ 154865 h 1063319"/>
              <a:gd name="connsiteX24" fmla="*/ 902931 w 2024361"/>
              <a:gd name="connsiteY24" fmla="*/ 154865 h 1063319"/>
              <a:gd name="connsiteX25" fmla="*/ 835822 w 2024361"/>
              <a:gd name="connsiteY25" fmla="*/ 87756 h 1063319"/>
              <a:gd name="connsiteX26" fmla="*/ 835822 w 2024361"/>
              <a:gd name="connsiteY26" fmla="*/ 67109 h 1063319"/>
              <a:gd name="connsiteX27" fmla="*/ 902931 w 2024361"/>
              <a:gd name="connsiteY27" fmla="*/ 0 h 10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24361" h="1063319">
                <a:moveTo>
                  <a:pt x="46837" y="969645"/>
                </a:moveTo>
                <a:lnTo>
                  <a:pt x="1977524" y="969645"/>
                </a:lnTo>
                <a:cubicBezTo>
                  <a:pt x="2003391" y="969645"/>
                  <a:pt x="2024361" y="990615"/>
                  <a:pt x="2024361" y="1016482"/>
                </a:cubicBezTo>
                <a:cubicBezTo>
                  <a:pt x="2024361" y="1042349"/>
                  <a:pt x="2003391" y="1063319"/>
                  <a:pt x="1977524" y="1063319"/>
                </a:cubicBezTo>
                <a:lnTo>
                  <a:pt x="46837" y="1063319"/>
                </a:lnTo>
                <a:cubicBezTo>
                  <a:pt x="20970" y="1063319"/>
                  <a:pt x="0" y="1042349"/>
                  <a:pt x="0" y="1016482"/>
                </a:cubicBezTo>
                <a:cubicBezTo>
                  <a:pt x="0" y="990615"/>
                  <a:pt x="20970" y="969645"/>
                  <a:pt x="46837" y="969645"/>
                </a:cubicBezTo>
                <a:close/>
                <a:moveTo>
                  <a:pt x="902931" y="0"/>
                </a:moveTo>
                <a:lnTo>
                  <a:pt x="1107028" y="0"/>
                </a:lnTo>
                <a:cubicBezTo>
                  <a:pt x="1144091" y="0"/>
                  <a:pt x="1174137" y="30046"/>
                  <a:pt x="1174137" y="67109"/>
                </a:cubicBezTo>
                <a:lnTo>
                  <a:pt x="1174137" y="87756"/>
                </a:lnTo>
                <a:cubicBezTo>
                  <a:pt x="1174137" y="124819"/>
                  <a:pt x="1144091" y="154865"/>
                  <a:pt x="1107028" y="154865"/>
                </a:cubicBezTo>
                <a:lnTo>
                  <a:pt x="1093042" y="154865"/>
                </a:lnTo>
                <a:lnTo>
                  <a:pt x="1093042" y="226671"/>
                </a:lnTo>
                <a:lnTo>
                  <a:pt x="1124230" y="227657"/>
                </a:lnTo>
                <a:cubicBezTo>
                  <a:pt x="1270157" y="241304"/>
                  <a:pt x="1414232" y="282847"/>
                  <a:pt x="1535959" y="359320"/>
                </a:cubicBezTo>
                <a:cubicBezTo>
                  <a:pt x="1738838" y="486775"/>
                  <a:pt x="1884893" y="679811"/>
                  <a:pt x="1955449" y="899670"/>
                </a:cubicBezTo>
                <a:lnTo>
                  <a:pt x="1959031" y="914250"/>
                </a:lnTo>
                <a:lnTo>
                  <a:pt x="65332" y="914250"/>
                </a:lnTo>
                <a:lnTo>
                  <a:pt x="73185" y="887918"/>
                </a:lnTo>
                <a:cubicBezTo>
                  <a:pt x="158267" y="658940"/>
                  <a:pt x="315388" y="458958"/>
                  <a:pt x="474022" y="359305"/>
                </a:cubicBezTo>
                <a:cubicBezTo>
                  <a:pt x="569202" y="299514"/>
                  <a:pt x="696685" y="255890"/>
                  <a:pt x="835976" y="235471"/>
                </a:cubicBezTo>
                <a:lnTo>
                  <a:pt x="916917" y="228413"/>
                </a:lnTo>
                <a:lnTo>
                  <a:pt x="916917" y="154865"/>
                </a:lnTo>
                <a:lnTo>
                  <a:pt x="902931" y="154865"/>
                </a:lnTo>
                <a:cubicBezTo>
                  <a:pt x="865868" y="154865"/>
                  <a:pt x="835822" y="124819"/>
                  <a:pt x="835822" y="87756"/>
                </a:cubicBezTo>
                <a:lnTo>
                  <a:pt x="835822" y="67109"/>
                </a:lnTo>
                <a:cubicBezTo>
                  <a:pt x="835822" y="30046"/>
                  <a:pt x="865868" y="0"/>
                  <a:pt x="90293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/>
          <p:cNvSpPr/>
          <p:nvPr/>
        </p:nvSpPr>
        <p:spPr>
          <a:xfrm rot="19901219">
            <a:off x="1263062" y="2834151"/>
            <a:ext cx="187146" cy="1195958"/>
          </a:xfrm>
          <a:custGeom>
            <a:avLst/>
            <a:gdLst>
              <a:gd name="connsiteX0" fmla="*/ 42360 w 283914"/>
              <a:gd name="connsiteY0" fmla="*/ 0 h 1814359"/>
              <a:gd name="connsiteX1" fmla="*/ 54179 w 283914"/>
              <a:gd name="connsiteY1" fmla="*/ 4263 h 1814359"/>
              <a:gd name="connsiteX2" fmla="*/ 58533 w 283914"/>
              <a:gd name="connsiteY2" fmla="*/ 13419 h 1814359"/>
              <a:gd name="connsiteX3" fmla="*/ 58533 w 283914"/>
              <a:gd name="connsiteY3" fmla="*/ 386942 h 1814359"/>
              <a:gd name="connsiteX4" fmla="*/ 76160 w 283914"/>
              <a:gd name="connsiteY4" fmla="*/ 402293 h 1814359"/>
              <a:gd name="connsiteX5" fmla="*/ 93787 w 283914"/>
              <a:gd name="connsiteY5" fmla="*/ 386942 h 1814359"/>
              <a:gd name="connsiteX6" fmla="*/ 93787 w 283914"/>
              <a:gd name="connsiteY6" fmla="*/ 14507 h 1814359"/>
              <a:gd name="connsiteX7" fmla="*/ 98658 w 283914"/>
              <a:gd name="connsiteY7" fmla="*/ 4263 h 1814359"/>
              <a:gd name="connsiteX8" fmla="*/ 110477 w 283914"/>
              <a:gd name="connsiteY8" fmla="*/ 0 h 1814359"/>
              <a:gd name="connsiteX9" fmla="*/ 122295 w 283914"/>
              <a:gd name="connsiteY9" fmla="*/ 4263 h 1814359"/>
              <a:gd name="connsiteX10" fmla="*/ 126028 w 283914"/>
              <a:gd name="connsiteY10" fmla="*/ 12112 h 1814359"/>
              <a:gd name="connsiteX11" fmla="*/ 126027 w 283914"/>
              <a:gd name="connsiteY11" fmla="*/ 386789 h 1814359"/>
              <a:gd name="connsiteX12" fmla="*/ 143654 w 283914"/>
              <a:gd name="connsiteY12" fmla="*/ 402141 h 1814359"/>
              <a:gd name="connsiteX13" fmla="*/ 161281 w 283914"/>
              <a:gd name="connsiteY13" fmla="*/ 386789 h 1814359"/>
              <a:gd name="connsiteX14" fmla="*/ 161281 w 283914"/>
              <a:gd name="connsiteY14" fmla="*/ 12671 h 1814359"/>
              <a:gd name="connsiteX15" fmla="*/ 165280 w 283914"/>
              <a:gd name="connsiteY15" fmla="*/ 4263 h 1814359"/>
              <a:gd name="connsiteX16" fmla="*/ 177098 w 283914"/>
              <a:gd name="connsiteY16" fmla="*/ 0 h 1814359"/>
              <a:gd name="connsiteX17" fmla="*/ 188917 w 283914"/>
              <a:gd name="connsiteY17" fmla="*/ 4263 h 1814359"/>
              <a:gd name="connsiteX18" fmla="*/ 193523 w 283914"/>
              <a:gd name="connsiteY18" fmla="*/ 13949 h 1814359"/>
              <a:gd name="connsiteX19" fmla="*/ 193523 w 283914"/>
              <a:gd name="connsiteY19" fmla="*/ 383300 h 1814359"/>
              <a:gd name="connsiteX20" fmla="*/ 211150 w 283914"/>
              <a:gd name="connsiteY20" fmla="*/ 398651 h 1814359"/>
              <a:gd name="connsiteX21" fmla="*/ 228777 w 283914"/>
              <a:gd name="connsiteY21" fmla="*/ 383300 h 1814359"/>
              <a:gd name="connsiteX22" fmla="*/ 228777 w 283914"/>
              <a:gd name="connsiteY22" fmla="*/ 13976 h 1814359"/>
              <a:gd name="connsiteX23" fmla="*/ 233396 w 283914"/>
              <a:gd name="connsiteY23" fmla="*/ 4263 h 1814359"/>
              <a:gd name="connsiteX24" fmla="*/ 245215 w 283914"/>
              <a:gd name="connsiteY24" fmla="*/ 0 h 1814359"/>
              <a:gd name="connsiteX25" fmla="*/ 261928 w 283914"/>
              <a:gd name="connsiteY25" fmla="*/ 14556 h 1814359"/>
              <a:gd name="connsiteX26" fmla="*/ 283914 w 283914"/>
              <a:gd name="connsiteY26" fmla="*/ 553277 h 1814359"/>
              <a:gd name="connsiteX27" fmla="*/ 181505 w 283914"/>
              <a:gd name="connsiteY27" fmla="*/ 706175 h 1814359"/>
              <a:gd name="connsiteX28" fmla="*/ 181723 w 283914"/>
              <a:gd name="connsiteY28" fmla="*/ 706175 h 1814359"/>
              <a:gd name="connsiteX29" fmla="*/ 202579 w 283914"/>
              <a:gd name="connsiteY29" fmla="*/ 1752609 h 1814359"/>
              <a:gd name="connsiteX30" fmla="*/ 202348 w 283914"/>
              <a:gd name="connsiteY30" fmla="*/ 1752609 h 1814359"/>
              <a:gd name="connsiteX31" fmla="*/ 202579 w 283914"/>
              <a:gd name="connsiteY31" fmla="*/ 1753752 h 1814359"/>
              <a:gd name="connsiteX32" fmla="*/ 141972 w 283914"/>
              <a:gd name="connsiteY32" fmla="*/ 1814359 h 1814359"/>
              <a:gd name="connsiteX33" fmla="*/ 81365 w 283914"/>
              <a:gd name="connsiteY33" fmla="*/ 1753752 h 1814359"/>
              <a:gd name="connsiteX34" fmla="*/ 81596 w 283914"/>
              <a:gd name="connsiteY34" fmla="*/ 1752609 h 1814359"/>
              <a:gd name="connsiteX35" fmla="*/ 81365 w 283914"/>
              <a:gd name="connsiteY35" fmla="*/ 1752609 h 1814359"/>
              <a:gd name="connsiteX36" fmla="*/ 102221 w 283914"/>
              <a:gd name="connsiteY36" fmla="*/ 706175 h 1814359"/>
              <a:gd name="connsiteX37" fmla="*/ 102440 w 283914"/>
              <a:gd name="connsiteY37" fmla="*/ 706175 h 1814359"/>
              <a:gd name="connsiteX38" fmla="*/ 32 w 283914"/>
              <a:gd name="connsiteY38" fmla="*/ 553277 h 1814359"/>
              <a:gd name="connsiteX39" fmla="*/ 25647 w 283914"/>
              <a:gd name="connsiteY39" fmla="*/ 14556 h 1814359"/>
              <a:gd name="connsiteX40" fmla="*/ 42360 w 283914"/>
              <a:gd name="connsiteY40" fmla="*/ 0 h 18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3914" h="1814359">
                <a:moveTo>
                  <a:pt x="42360" y="0"/>
                </a:moveTo>
                <a:cubicBezTo>
                  <a:pt x="46976" y="0"/>
                  <a:pt x="51154" y="1630"/>
                  <a:pt x="54179" y="4263"/>
                </a:cubicBezTo>
                <a:lnTo>
                  <a:pt x="58533" y="13419"/>
                </a:lnTo>
                <a:cubicBezTo>
                  <a:pt x="58533" y="137926"/>
                  <a:pt x="58533" y="262434"/>
                  <a:pt x="58533" y="386942"/>
                </a:cubicBezTo>
                <a:cubicBezTo>
                  <a:pt x="58533" y="395420"/>
                  <a:pt x="66424" y="402293"/>
                  <a:pt x="76160" y="402293"/>
                </a:cubicBezTo>
                <a:cubicBezTo>
                  <a:pt x="85895" y="402293"/>
                  <a:pt x="93787" y="395420"/>
                  <a:pt x="93787" y="386942"/>
                </a:cubicBezTo>
                <a:lnTo>
                  <a:pt x="93787" y="14507"/>
                </a:lnTo>
                <a:lnTo>
                  <a:pt x="98658" y="4263"/>
                </a:lnTo>
                <a:cubicBezTo>
                  <a:pt x="101683" y="1630"/>
                  <a:pt x="105861" y="0"/>
                  <a:pt x="110477" y="0"/>
                </a:cubicBezTo>
                <a:cubicBezTo>
                  <a:pt x="115092" y="0"/>
                  <a:pt x="119271" y="1630"/>
                  <a:pt x="122295" y="4263"/>
                </a:cubicBezTo>
                <a:lnTo>
                  <a:pt x="126028" y="12112"/>
                </a:lnTo>
                <a:cubicBezTo>
                  <a:pt x="126028" y="137004"/>
                  <a:pt x="126027" y="261897"/>
                  <a:pt x="126027" y="386789"/>
                </a:cubicBezTo>
                <a:cubicBezTo>
                  <a:pt x="126027" y="395267"/>
                  <a:pt x="133919" y="402141"/>
                  <a:pt x="143654" y="402141"/>
                </a:cubicBezTo>
                <a:cubicBezTo>
                  <a:pt x="153389" y="402141"/>
                  <a:pt x="161281" y="395267"/>
                  <a:pt x="161281" y="386789"/>
                </a:cubicBezTo>
                <a:lnTo>
                  <a:pt x="161281" y="12671"/>
                </a:lnTo>
                <a:lnTo>
                  <a:pt x="165280" y="4263"/>
                </a:lnTo>
                <a:cubicBezTo>
                  <a:pt x="168305" y="1630"/>
                  <a:pt x="172483" y="0"/>
                  <a:pt x="177098" y="0"/>
                </a:cubicBezTo>
                <a:cubicBezTo>
                  <a:pt x="181714" y="0"/>
                  <a:pt x="185892" y="1630"/>
                  <a:pt x="188917" y="4263"/>
                </a:cubicBezTo>
                <a:lnTo>
                  <a:pt x="193523" y="13949"/>
                </a:lnTo>
                <a:cubicBezTo>
                  <a:pt x="193523" y="137066"/>
                  <a:pt x="193523" y="260183"/>
                  <a:pt x="193523" y="383300"/>
                </a:cubicBezTo>
                <a:cubicBezTo>
                  <a:pt x="193523" y="391778"/>
                  <a:pt x="201415" y="398651"/>
                  <a:pt x="211150" y="398651"/>
                </a:cubicBezTo>
                <a:cubicBezTo>
                  <a:pt x="220885" y="398651"/>
                  <a:pt x="228777" y="391778"/>
                  <a:pt x="228777" y="383300"/>
                </a:cubicBezTo>
                <a:lnTo>
                  <a:pt x="228777" y="13976"/>
                </a:lnTo>
                <a:lnTo>
                  <a:pt x="233396" y="4263"/>
                </a:lnTo>
                <a:cubicBezTo>
                  <a:pt x="236421" y="1630"/>
                  <a:pt x="240599" y="0"/>
                  <a:pt x="245215" y="0"/>
                </a:cubicBezTo>
                <a:cubicBezTo>
                  <a:pt x="254446" y="0"/>
                  <a:pt x="261928" y="6517"/>
                  <a:pt x="261928" y="14556"/>
                </a:cubicBezTo>
                <a:lnTo>
                  <a:pt x="283914" y="553277"/>
                </a:lnTo>
                <a:cubicBezTo>
                  <a:pt x="284158" y="583414"/>
                  <a:pt x="215641" y="655209"/>
                  <a:pt x="181505" y="706175"/>
                </a:cubicBezTo>
                <a:lnTo>
                  <a:pt x="181723" y="706175"/>
                </a:lnTo>
                <a:lnTo>
                  <a:pt x="202579" y="1752609"/>
                </a:lnTo>
                <a:lnTo>
                  <a:pt x="202348" y="1752609"/>
                </a:lnTo>
                <a:lnTo>
                  <a:pt x="202579" y="1753752"/>
                </a:lnTo>
                <a:cubicBezTo>
                  <a:pt x="202579" y="1787224"/>
                  <a:pt x="175444" y="1814359"/>
                  <a:pt x="141972" y="1814359"/>
                </a:cubicBezTo>
                <a:cubicBezTo>
                  <a:pt x="108500" y="1814359"/>
                  <a:pt x="81365" y="1787224"/>
                  <a:pt x="81365" y="1753752"/>
                </a:cubicBezTo>
                <a:lnTo>
                  <a:pt x="81596" y="1752609"/>
                </a:lnTo>
                <a:lnTo>
                  <a:pt x="81365" y="1752609"/>
                </a:lnTo>
                <a:lnTo>
                  <a:pt x="102221" y="706175"/>
                </a:lnTo>
                <a:lnTo>
                  <a:pt x="102440" y="706175"/>
                </a:lnTo>
                <a:cubicBezTo>
                  <a:pt x="68304" y="655209"/>
                  <a:pt x="-1708" y="580810"/>
                  <a:pt x="32" y="553277"/>
                </a:cubicBezTo>
                <a:lnTo>
                  <a:pt x="25647" y="14556"/>
                </a:lnTo>
                <a:cubicBezTo>
                  <a:pt x="25647" y="6517"/>
                  <a:pt x="33130" y="0"/>
                  <a:pt x="4236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/>
          <p:cNvSpPr/>
          <p:nvPr/>
        </p:nvSpPr>
        <p:spPr>
          <a:xfrm rot="892310">
            <a:off x="1367397" y="2680367"/>
            <a:ext cx="135813" cy="1297557"/>
          </a:xfrm>
          <a:custGeom>
            <a:avLst/>
            <a:gdLst>
              <a:gd name="connsiteX0" fmla="*/ 99980 w 206039"/>
              <a:gd name="connsiteY0" fmla="*/ 933584 h 1968492"/>
              <a:gd name="connsiteX1" fmla="*/ 183997 w 206039"/>
              <a:gd name="connsiteY1" fmla="*/ 933584 h 1968492"/>
              <a:gd name="connsiteX2" fmla="*/ 206038 w 206039"/>
              <a:gd name="connsiteY2" fmla="*/ 1910824 h 1968492"/>
              <a:gd name="connsiteX3" fmla="*/ 205795 w 206039"/>
              <a:gd name="connsiteY3" fmla="*/ 1910824 h 1968492"/>
              <a:gd name="connsiteX4" fmla="*/ 206039 w 206039"/>
              <a:gd name="connsiteY4" fmla="*/ 1911892 h 1968492"/>
              <a:gd name="connsiteX5" fmla="*/ 141989 w 206039"/>
              <a:gd name="connsiteY5" fmla="*/ 1968492 h 1968492"/>
              <a:gd name="connsiteX6" fmla="*/ 77939 w 206039"/>
              <a:gd name="connsiteY6" fmla="*/ 1911892 h 1968492"/>
              <a:gd name="connsiteX7" fmla="*/ 78183 w 206039"/>
              <a:gd name="connsiteY7" fmla="*/ 1910824 h 1968492"/>
              <a:gd name="connsiteX8" fmla="*/ 77939 w 206039"/>
              <a:gd name="connsiteY8" fmla="*/ 1910824 h 1968492"/>
              <a:gd name="connsiteX9" fmla="*/ 187276 w 206039"/>
              <a:gd name="connsiteY9" fmla="*/ 0 h 1968492"/>
              <a:gd name="connsiteX10" fmla="*/ 183816 w 206039"/>
              <a:gd name="connsiteY10" fmla="*/ 932812 h 1968492"/>
              <a:gd name="connsiteX11" fmla="*/ 3899 w 206039"/>
              <a:gd name="connsiteY11" fmla="*/ 929933 h 1968492"/>
              <a:gd name="connsiteX12" fmla="*/ 187276 w 206039"/>
              <a:gd name="connsiteY12" fmla="*/ 0 h 19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039" h="1968492">
                <a:moveTo>
                  <a:pt x="99980" y="933584"/>
                </a:moveTo>
                <a:lnTo>
                  <a:pt x="183997" y="933584"/>
                </a:lnTo>
                <a:lnTo>
                  <a:pt x="206038" y="1910824"/>
                </a:lnTo>
                <a:lnTo>
                  <a:pt x="205795" y="1910824"/>
                </a:lnTo>
                <a:lnTo>
                  <a:pt x="206039" y="1911892"/>
                </a:lnTo>
                <a:cubicBezTo>
                  <a:pt x="206039" y="1943151"/>
                  <a:pt x="177363" y="1968492"/>
                  <a:pt x="141989" y="1968492"/>
                </a:cubicBezTo>
                <a:cubicBezTo>
                  <a:pt x="106615" y="1968492"/>
                  <a:pt x="77939" y="1943151"/>
                  <a:pt x="77939" y="1911892"/>
                </a:cubicBezTo>
                <a:lnTo>
                  <a:pt x="78183" y="1910824"/>
                </a:lnTo>
                <a:lnTo>
                  <a:pt x="77939" y="1910824"/>
                </a:lnTo>
                <a:close/>
                <a:moveTo>
                  <a:pt x="187276" y="0"/>
                </a:moveTo>
                <a:cubicBezTo>
                  <a:pt x="198810" y="2879"/>
                  <a:pt x="193043" y="587326"/>
                  <a:pt x="183816" y="932812"/>
                </a:cubicBezTo>
                <a:cubicBezTo>
                  <a:pt x="126151" y="931852"/>
                  <a:pt x="58105" y="936651"/>
                  <a:pt x="3899" y="929933"/>
                </a:cubicBezTo>
                <a:cubicBezTo>
                  <a:pt x="-16861" y="524947"/>
                  <a:pt x="45419" y="4798"/>
                  <a:pt x="187276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Freeform: Shape 30"/>
          <p:cNvSpPr/>
          <p:nvPr/>
        </p:nvSpPr>
        <p:spPr>
          <a:xfrm rot="1421008">
            <a:off x="9290871" y="1951830"/>
            <a:ext cx="462147" cy="1702532"/>
          </a:xfrm>
          <a:custGeom>
            <a:avLst/>
            <a:gdLst>
              <a:gd name="connsiteX0" fmla="*/ 354423 w 728344"/>
              <a:gd name="connsiteY0" fmla="*/ 2536507 h 2683192"/>
              <a:gd name="connsiteX1" fmla="*/ 331563 w 728344"/>
              <a:gd name="connsiteY1" fmla="*/ 2585085 h 2683192"/>
              <a:gd name="connsiteX2" fmla="*/ 380140 w 728344"/>
              <a:gd name="connsiteY2" fmla="*/ 2607944 h 2683192"/>
              <a:gd name="connsiteX3" fmla="*/ 403001 w 728344"/>
              <a:gd name="connsiteY3" fmla="*/ 2559367 h 2683192"/>
              <a:gd name="connsiteX4" fmla="*/ 354423 w 728344"/>
              <a:gd name="connsiteY4" fmla="*/ 2536507 h 2683192"/>
              <a:gd name="connsiteX5" fmla="*/ 590643 w 728344"/>
              <a:gd name="connsiteY5" fmla="*/ 141923 h 2683192"/>
              <a:gd name="connsiteX6" fmla="*/ 562068 w 728344"/>
              <a:gd name="connsiteY6" fmla="*/ 165735 h 2683192"/>
              <a:gd name="connsiteX7" fmla="*/ 562068 w 728344"/>
              <a:gd name="connsiteY7" fmla="*/ 782955 h 2683192"/>
              <a:gd name="connsiteX8" fmla="*/ 590643 w 728344"/>
              <a:gd name="connsiteY8" fmla="*/ 806768 h 2683192"/>
              <a:gd name="connsiteX9" fmla="*/ 619218 w 728344"/>
              <a:gd name="connsiteY9" fmla="*/ 782955 h 2683192"/>
              <a:gd name="connsiteX10" fmla="*/ 619218 w 728344"/>
              <a:gd name="connsiteY10" fmla="*/ 165735 h 2683192"/>
              <a:gd name="connsiteX11" fmla="*/ 590643 w 728344"/>
              <a:gd name="connsiteY11" fmla="*/ 141923 h 2683192"/>
              <a:gd name="connsiteX12" fmla="*/ 479201 w 728344"/>
              <a:gd name="connsiteY12" fmla="*/ 141923 h 2683192"/>
              <a:gd name="connsiteX13" fmla="*/ 450626 w 728344"/>
              <a:gd name="connsiteY13" fmla="*/ 165735 h 2683192"/>
              <a:gd name="connsiteX14" fmla="*/ 450626 w 728344"/>
              <a:gd name="connsiteY14" fmla="*/ 782955 h 2683192"/>
              <a:gd name="connsiteX15" fmla="*/ 479201 w 728344"/>
              <a:gd name="connsiteY15" fmla="*/ 806768 h 2683192"/>
              <a:gd name="connsiteX16" fmla="*/ 507776 w 728344"/>
              <a:gd name="connsiteY16" fmla="*/ 782955 h 2683192"/>
              <a:gd name="connsiteX17" fmla="*/ 507776 w 728344"/>
              <a:gd name="connsiteY17" fmla="*/ 165735 h 2683192"/>
              <a:gd name="connsiteX18" fmla="*/ 479201 w 728344"/>
              <a:gd name="connsiteY18" fmla="*/ 141923 h 2683192"/>
              <a:gd name="connsiteX19" fmla="*/ 367758 w 728344"/>
              <a:gd name="connsiteY19" fmla="*/ 141923 h 2683192"/>
              <a:gd name="connsiteX20" fmla="*/ 339183 w 728344"/>
              <a:gd name="connsiteY20" fmla="*/ 165735 h 2683192"/>
              <a:gd name="connsiteX21" fmla="*/ 339183 w 728344"/>
              <a:gd name="connsiteY21" fmla="*/ 782955 h 2683192"/>
              <a:gd name="connsiteX22" fmla="*/ 367758 w 728344"/>
              <a:gd name="connsiteY22" fmla="*/ 806768 h 2683192"/>
              <a:gd name="connsiteX23" fmla="*/ 396333 w 728344"/>
              <a:gd name="connsiteY23" fmla="*/ 782955 h 2683192"/>
              <a:gd name="connsiteX24" fmla="*/ 396333 w 728344"/>
              <a:gd name="connsiteY24" fmla="*/ 165735 h 2683192"/>
              <a:gd name="connsiteX25" fmla="*/ 367758 w 728344"/>
              <a:gd name="connsiteY25" fmla="*/ 141923 h 2683192"/>
              <a:gd name="connsiteX26" fmla="*/ 256315 w 728344"/>
              <a:gd name="connsiteY26" fmla="*/ 141923 h 2683192"/>
              <a:gd name="connsiteX27" fmla="*/ 227740 w 728344"/>
              <a:gd name="connsiteY27" fmla="*/ 165735 h 2683192"/>
              <a:gd name="connsiteX28" fmla="*/ 227740 w 728344"/>
              <a:gd name="connsiteY28" fmla="*/ 782955 h 2683192"/>
              <a:gd name="connsiteX29" fmla="*/ 256315 w 728344"/>
              <a:gd name="connsiteY29" fmla="*/ 806768 h 2683192"/>
              <a:gd name="connsiteX30" fmla="*/ 284890 w 728344"/>
              <a:gd name="connsiteY30" fmla="*/ 782955 h 2683192"/>
              <a:gd name="connsiteX31" fmla="*/ 284890 w 728344"/>
              <a:gd name="connsiteY31" fmla="*/ 165735 h 2683192"/>
              <a:gd name="connsiteX32" fmla="*/ 256315 w 728344"/>
              <a:gd name="connsiteY32" fmla="*/ 141923 h 2683192"/>
              <a:gd name="connsiteX33" fmla="*/ 144873 w 728344"/>
              <a:gd name="connsiteY33" fmla="*/ 141923 h 2683192"/>
              <a:gd name="connsiteX34" fmla="*/ 116298 w 728344"/>
              <a:gd name="connsiteY34" fmla="*/ 165735 h 2683192"/>
              <a:gd name="connsiteX35" fmla="*/ 116298 w 728344"/>
              <a:gd name="connsiteY35" fmla="*/ 782955 h 2683192"/>
              <a:gd name="connsiteX36" fmla="*/ 144873 w 728344"/>
              <a:gd name="connsiteY36" fmla="*/ 806768 h 2683192"/>
              <a:gd name="connsiteX37" fmla="*/ 173448 w 728344"/>
              <a:gd name="connsiteY37" fmla="*/ 782955 h 2683192"/>
              <a:gd name="connsiteX38" fmla="*/ 173448 w 728344"/>
              <a:gd name="connsiteY38" fmla="*/ 165735 h 2683192"/>
              <a:gd name="connsiteX39" fmla="*/ 144873 w 728344"/>
              <a:gd name="connsiteY39" fmla="*/ 141923 h 2683192"/>
              <a:gd name="connsiteX40" fmla="*/ 229646 w 728344"/>
              <a:gd name="connsiteY40" fmla="*/ 0 h 2683192"/>
              <a:gd name="connsiteX41" fmla="*/ 499203 w 728344"/>
              <a:gd name="connsiteY41" fmla="*/ 0 h 2683192"/>
              <a:gd name="connsiteX42" fmla="*/ 726851 w 728344"/>
              <a:gd name="connsiteY42" fmla="*/ 228600 h 2683192"/>
              <a:gd name="connsiteX43" fmla="*/ 688751 w 728344"/>
              <a:gd name="connsiteY43" fmla="*/ 783908 h 2683192"/>
              <a:gd name="connsiteX44" fmla="*/ 583976 w 728344"/>
              <a:gd name="connsiteY44" fmla="*/ 888683 h 2683192"/>
              <a:gd name="connsiteX45" fmla="*/ 412526 w 728344"/>
              <a:gd name="connsiteY45" fmla="*/ 888683 h 2683192"/>
              <a:gd name="connsiteX46" fmla="*/ 412526 w 728344"/>
              <a:gd name="connsiteY46" fmla="*/ 1535079 h 2683192"/>
              <a:gd name="connsiteX47" fmla="*/ 430981 w 728344"/>
              <a:gd name="connsiteY47" fmla="*/ 1547455 h 2683192"/>
              <a:gd name="connsiteX48" fmla="*/ 457293 w 728344"/>
              <a:gd name="connsiteY48" fmla="*/ 1611630 h 2683192"/>
              <a:gd name="connsiteX49" fmla="*/ 457293 w 728344"/>
              <a:gd name="connsiteY49" fmla="*/ 2592705 h 2683192"/>
              <a:gd name="connsiteX50" fmla="*/ 366806 w 728344"/>
              <a:gd name="connsiteY50" fmla="*/ 2683192 h 2683192"/>
              <a:gd name="connsiteX51" fmla="*/ 276318 w 728344"/>
              <a:gd name="connsiteY51" fmla="*/ 2592705 h 2683192"/>
              <a:gd name="connsiteX52" fmla="*/ 276318 w 728344"/>
              <a:gd name="connsiteY52" fmla="*/ 1611630 h 2683192"/>
              <a:gd name="connsiteX53" fmla="*/ 302989 w 728344"/>
              <a:gd name="connsiteY53" fmla="*/ 1547813 h 2683192"/>
              <a:gd name="connsiteX54" fmla="*/ 322038 w 728344"/>
              <a:gd name="connsiteY54" fmla="*/ 1534909 h 2683192"/>
              <a:gd name="connsiteX55" fmla="*/ 322038 w 728344"/>
              <a:gd name="connsiteY55" fmla="*/ 888683 h 2683192"/>
              <a:gd name="connsiteX56" fmla="*/ 143921 w 728344"/>
              <a:gd name="connsiteY56" fmla="*/ 888683 h 2683192"/>
              <a:gd name="connsiteX57" fmla="*/ 39146 w 728344"/>
              <a:gd name="connsiteY57" fmla="*/ 783908 h 2683192"/>
              <a:gd name="connsiteX58" fmla="*/ 1046 w 728344"/>
              <a:gd name="connsiteY58" fmla="*/ 228600 h 2683192"/>
              <a:gd name="connsiteX59" fmla="*/ 229646 w 728344"/>
              <a:gd name="connsiteY59" fmla="*/ 0 h 26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8344" h="2683192">
                <a:moveTo>
                  <a:pt x="354423" y="2536507"/>
                </a:moveTo>
                <a:cubicBezTo>
                  <a:pt x="334421" y="2543175"/>
                  <a:pt x="323943" y="2565082"/>
                  <a:pt x="331563" y="2585085"/>
                </a:cubicBezTo>
                <a:cubicBezTo>
                  <a:pt x="338231" y="2605087"/>
                  <a:pt x="360138" y="2615565"/>
                  <a:pt x="380140" y="2607944"/>
                </a:cubicBezTo>
                <a:cubicBezTo>
                  <a:pt x="400143" y="2601277"/>
                  <a:pt x="410621" y="2579369"/>
                  <a:pt x="403001" y="2559367"/>
                </a:cubicBezTo>
                <a:cubicBezTo>
                  <a:pt x="396333" y="2539365"/>
                  <a:pt x="374426" y="2529840"/>
                  <a:pt x="354423" y="2536507"/>
                </a:cubicBezTo>
                <a:close/>
                <a:moveTo>
                  <a:pt x="590643" y="141923"/>
                </a:moveTo>
                <a:cubicBezTo>
                  <a:pt x="575403" y="141923"/>
                  <a:pt x="562068" y="152400"/>
                  <a:pt x="562068" y="165735"/>
                </a:cubicBezTo>
                <a:lnTo>
                  <a:pt x="562068" y="782955"/>
                </a:lnTo>
                <a:cubicBezTo>
                  <a:pt x="562068" y="796290"/>
                  <a:pt x="574451" y="806768"/>
                  <a:pt x="590643" y="806768"/>
                </a:cubicBezTo>
                <a:cubicBezTo>
                  <a:pt x="605883" y="806768"/>
                  <a:pt x="619218" y="796290"/>
                  <a:pt x="619218" y="782955"/>
                </a:cubicBezTo>
                <a:lnTo>
                  <a:pt x="619218" y="165735"/>
                </a:lnTo>
                <a:cubicBezTo>
                  <a:pt x="619218" y="152400"/>
                  <a:pt x="606835" y="141923"/>
                  <a:pt x="590643" y="141923"/>
                </a:cubicBezTo>
                <a:close/>
                <a:moveTo>
                  <a:pt x="479201" y="141923"/>
                </a:moveTo>
                <a:cubicBezTo>
                  <a:pt x="463960" y="141923"/>
                  <a:pt x="450626" y="152400"/>
                  <a:pt x="450626" y="165735"/>
                </a:cubicBezTo>
                <a:lnTo>
                  <a:pt x="450626" y="782955"/>
                </a:lnTo>
                <a:cubicBezTo>
                  <a:pt x="450626" y="796290"/>
                  <a:pt x="463008" y="806768"/>
                  <a:pt x="479201" y="806768"/>
                </a:cubicBezTo>
                <a:cubicBezTo>
                  <a:pt x="494440" y="806768"/>
                  <a:pt x="507776" y="796290"/>
                  <a:pt x="507776" y="782955"/>
                </a:cubicBezTo>
                <a:lnTo>
                  <a:pt x="507776" y="165735"/>
                </a:lnTo>
                <a:cubicBezTo>
                  <a:pt x="507776" y="152400"/>
                  <a:pt x="495393" y="141923"/>
                  <a:pt x="479201" y="141923"/>
                </a:cubicBezTo>
                <a:close/>
                <a:moveTo>
                  <a:pt x="367758" y="141923"/>
                </a:moveTo>
                <a:cubicBezTo>
                  <a:pt x="352518" y="141923"/>
                  <a:pt x="339183" y="152400"/>
                  <a:pt x="339183" y="165735"/>
                </a:cubicBezTo>
                <a:lnTo>
                  <a:pt x="339183" y="782955"/>
                </a:lnTo>
                <a:cubicBezTo>
                  <a:pt x="339183" y="796290"/>
                  <a:pt x="351565" y="806768"/>
                  <a:pt x="367758" y="806768"/>
                </a:cubicBezTo>
                <a:cubicBezTo>
                  <a:pt x="382998" y="806768"/>
                  <a:pt x="396333" y="796290"/>
                  <a:pt x="396333" y="782955"/>
                </a:cubicBezTo>
                <a:lnTo>
                  <a:pt x="396333" y="165735"/>
                </a:lnTo>
                <a:cubicBezTo>
                  <a:pt x="396333" y="152400"/>
                  <a:pt x="383951" y="141923"/>
                  <a:pt x="367758" y="141923"/>
                </a:cubicBezTo>
                <a:close/>
                <a:moveTo>
                  <a:pt x="256315" y="141923"/>
                </a:moveTo>
                <a:cubicBezTo>
                  <a:pt x="241076" y="141923"/>
                  <a:pt x="227740" y="152400"/>
                  <a:pt x="227740" y="165735"/>
                </a:cubicBezTo>
                <a:lnTo>
                  <a:pt x="227740" y="782955"/>
                </a:lnTo>
                <a:cubicBezTo>
                  <a:pt x="227740" y="796290"/>
                  <a:pt x="240123" y="806768"/>
                  <a:pt x="256315" y="806768"/>
                </a:cubicBezTo>
                <a:cubicBezTo>
                  <a:pt x="271555" y="806768"/>
                  <a:pt x="284890" y="796290"/>
                  <a:pt x="284890" y="782955"/>
                </a:cubicBezTo>
                <a:lnTo>
                  <a:pt x="284890" y="165735"/>
                </a:lnTo>
                <a:cubicBezTo>
                  <a:pt x="284890" y="152400"/>
                  <a:pt x="272508" y="141923"/>
                  <a:pt x="256315" y="141923"/>
                </a:cubicBezTo>
                <a:close/>
                <a:moveTo>
                  <a:pt x="144873" y="141923"/>
                </a:moveTo>
                <a:cubicBezTo>
                  <a:pt x="129633" y="141923"/>
                  <a:pt x="116298" y="152400"/>
                  <a:pt x="116298" y="165735"/>
                </a:cubicBezTo>
                <a:lnTo>
                  <a:pt x="116298" y="782955"/>
                </a:lnTo>
                <a:cubicBezTo>
                  <a:pt x="116298" y="796290"/>
                  <a:pt x="128680" y="806768"/>
                  <a:pt x="144873" y="806768"/>
                </a:cubicBezTo>
                <a:cubicBezTo>
                  <a:pt x="160113" y="806768"/>
                  <a:pt x="173448" y="796290"/>
                  <a:pt x="173448" y="782955"/>
                </a:cubicBezTo>
                <a:lnTo>
                  <a:pt x="173448" y="165735"/>
                </a:lnTo>
                <a:cubicBezTo>
                  <a:pt x="173448" y="152400"/>
                  <a:pt x="161065" y="141923"/>
                  <a:pt x="144873" y="141923"/>
                </a:cubicBezTo>
                <a:close/>
                <a:moveTo>
                  <a:pt x="229646" y="0"/>
                </a:moveTo>
                <a:lnTo>
                  <a:pt x="499203" y="0"/>
                </a:lnTo>
                <a:cubicBezTo>
                  <a:pt x="624933" y="0"/>
                  <a:pt x="743043" y="36195"/>
                  <a:pt x="726851" y="228600"/>
                </a:cubicBezTo>
                <a:lnTo>
                  <a:pt x="688751" y="783908"/>
                </a:lnTo>
                <a:cubicBezTo>
                  <a:pt x="688751" y="841058"/>
                  <a:pt x="642078" y="888683"/>
                  <a:pt x="583976" y="888683"/>
                </a:cubicBezTo>
                <a:lnTo>
                  <a:pt x="412526" y="888683"/>
                </a:lnTo>
                <a:lnTo>
                  <a:pt x="412526" y="1535079"/>
                </a:lnTo>
                <a:lnTo>
                  <a:pt x="430981" y="1547455"/>
                </a:lnTo>
                <a:cubicBezTo>
                  <a:pt x="447292" y="1563767"/>
                  <a:pt x="457293" y="1586389"/>
                  <a:pt x="457293" y="1611630"/>
                </a:cubicBezTo>
                <a:lnTo>
                  <a:pt x="457293" y="2592705"/>
                </a:lnTo>
                <a:cubicBezTo>
                  <a:pt x="457293" y="2642235"/>
                  <a:pt x="416335" y="2683192"/>
                  <a:pt x="366806" y="2683192"/>
                </a:cubicBezTo>
                <a:cubicBezTo>
                  <a:pt x="317276" y="2683192"/>
                  <a:pt x="276318" y="2642235"/>
                  <a:pt x="276318" y="2592705"/>
                </a:cubicBezTo>
                <a:lnTo>
                  <a:pt x="276318" y="1611630"/>
                </a:lnTo>
                <a:cubicBezTo>
                  <a:pt x="276318" y="1586865"/>
                  <a:pt x="286558" y="1564243"/>
                  <a:pt x="302989" y="1547813"/>
                </a:cubicBezTo>
                <a:lnTo>
                  <a:pt x="322038" y="1534909"/>
                </a:lnTo>
                <a:lnTo>
                  <a:pt x="322038" y="888683"/>
                </a:lnTo>
                <a:lnTo>
                  <a:pt x="143921" y="888683"/>
                </a:lnTo>
                <a:cubicBezTo>
                  <a:pt x="86771" y="888683"/>
                  <a:pt x="39146" y="842010"/>
                  <a:pt x="39146" y="783908"/>
                </a:cubicBezTo>
                <a:lnTo>
                  <a:pt x="1046" y="228600"/>
                </a:lnTo>
                <a:cubicBezTo>
                  <a:pt x="-12290" y="34290"/>
                  <a:pt x="103915" y="0"/>
                  <a:pt x="22964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/>
          <p:cNvSpPr/>
          <p:nvPr/>
        </p:nvSpPr>
        <p:spPr>
          <a:xfrm rot="9000000">
            <a:off x="1440147" y="1263874"/>
            <a:ext cx="1611640" cy="2795518"/>
          </a:xfrm>
          <a:custGeom>
            <a:avLst/>
            <a:gdLst>
              <a:gd name="connsiteX0" fmla="*/ 565521 w 1135368"/>
              <a:gd name="connsiteY0" fmla="*/ 1853084 h 1969386"/>
              <a:gd name="connsiteX1" fmla="*/ 536444 w 1135368"/>
              <a:gd name="connsiteY1" fmla="*/ 1882161 h 1969386"/>
              <a:gd name="connsiteX2" fmla="*/ 565521 w 1135368"/>
              <a:gd name="connsiteY2" fmla="*/ 1911235 h 1969386"/>
              <a:gd name="connsiteX3" fmla="*/ 594595 w 1135368"/>
              <a:gd name="connsiteY3" fmla="*/ 1882161 h 1969386"/>
              <a:gd name="connsiteX4" fmla="*/ 565521 w 1135368"/>
              <a:gd name="connsiteY4" fmla="*/ 1853084 h 1969386"/>
              <a:gd name="connsiteX5" fmla="*/ 563581 w 1135368"/>
              <a:gd name="connsiteY5" fmla="*/ 133746 h 1969386"/>
              <a:gd name="connsiteX6" fmla="*/ 997777 w 1135368"/>
              <a:gd name="connsiteY6" fmla="*/ 567942 h 1969386"/>
              <a:gd name="connsiteX7" fmla="*/ 563581 w 1135368"/>
              <a:gd name="connsiteY7" fmla="*/ 1002140 h 1969386"/>
              <a:gd name="connsiteX8" fmla="*/ 127446 w 1135368"/>
              <a:gd name="connsiteY8" fmla="*/ 560188 h 1969386"/>
              <a:gd name="connsiteX9" fmla="*/ 563581 w 1135368"/>
              <a:gd name="connsiteY9" fmla="*/ 133746 h 1969386"/>
              <a:gd name="connsiteX10" fmla="*/ 563581 w 1135368"/>
              <a:gd name="connsiteY10" fmla="*/ 100795 h 1969386"/>
              <a:gd name="connsiteX11" fmla="*/ 94495 w 1135368"/>
              <a:gd name="connsiteY11" fmla="*/ 560188 h 1969386"/>
              <a:gd name="connsiteX12" fmla="*/ 561642 w 1135368"/>
              <a:gd name="connsiteY12" fmla="*/ 1035091 h 1969386"/>
              <a:gd name="connsiteX13" fmla="*/ 1028791 w 1135368"/>
              <a:gd name="connsiteY13" fmla="*/ 567942 h 1969386"/>
              <a:gd name="connsiteX14" fmla="*/ 563581 w 1135368"/>
              <a:gd name="connsiteY14" fmla="*/ 100795 h 1969386"/>
              <a:gd name="connsiteX15" fmla="*/ 542260 w 1135368"/>
              <a:gd name="connsiteY15" fmla="*/ 0 h 1969386"/>
              <a:gd name="connsiteX16" fmla="*/ 573274 w 1135368"/>
              <a:gd name="connsiteY16" fmla="*/ 0 h 1969386"/>
              <a:gd name="connsiteX17" fmla="*/ 829139 w 1135368"/>
              <a:gd name="connsiteY17" fmla="*/ 67844 h 1969386"/>
              <a:gd name="connsiteX18" fmla="*/ 1131525 w 1135368"/>
              <a:gd name="connsiteY18" fmla="*/ 643540 h 1969386"/>
              <a:gd name="connsiteX19" fmla="*/ 677946 w 1135368"/>
              <a:gd name="connsiteY19" fmla="*/ 1120379 h 1969386"/>
              <a:gd name="connsiteX20" fmla="*/ 656623 w 1135368"/>
              <a:gd name="connsiteY20" fmla="*/ 1126195 h 1969386"/>
              <a:gd name="connsiteX21" fmla="*/ 652746 w 1135368"/>
              <a:gd name="connsiteY21" fmla="*/ 1126195 h 1969386"/>
              <a:gd name="connsiteX22" fmla="*/ 646932 w 1135368"/>
              <a:gd name="connsiteY22" fmla="*/ 1132009 h 1969386"/>
              <a:gd name="connsiteX23" fmla="*/ 654686 w 1135368"/>
              <a:gd name="connsiteY23" fmla="*/ 1182407 h 1969386"/>
              <a:gd name="connsiteX24" fmla="*/ 664377 w 1135368"/>
              <a:gd name="connsiteY24" fmla="*/ 1267696 h 1969386"/>
              <a:gd name="connsiteX25" fmla="*/ 619795 w 1135368"/>
              <a:gd name="connsiteY25" fmla="*/ 1424703 h 1969386"/>
              <a:gd name="connsiteX26" fmla="*/ 646932 w 1135368"/>
              <a:gd name="connsiteY26" fmla="*/ 1616603 h 1969386"/>
              <a:gd name="connsiteX27" fmla="*/ 644993 w 1135368"/>
              <a:gd name="connsiteY27" fmla="*/ 1899605 h 1969386"/>
              <a:gd name="connsiteX28" fmla="*/ 613979 w 1135368"/>
              <a:gd name="connsiteY28" fmla="*/ 1957756 h 1969386"/>
              <a:gd name="connsiteX29" fmla="*/ 569397 w 1135368"/>
              <a:gd name="connsiteY29" fmla="*/ 1969386 h 1969386"/>
              <a:gd name="connsiteX30" fmla="*/ 524814 w 1135368"/>
              <a:gd name="connsiteY30" fmla="*/ 1957756 h 1969386"/>
              <a:gd name="connsiteX31" fmla="*/ 493800 w 1135368"/>
              <a:gd name="connsiteY31" fmla="*/ 1899605 h 1969386"/>
              <a:gd name="connsiteX32" fmla="*/ 491862 w 1135368"/>
              <a:gd name="connsiteY32" fmla="*/ 1616603 h 1969386"/>
              <a:gd name="connsiteX33" fmla="*/ 519000 w 1135368"/>
              <a:gd name="connsiteY33" fmla="*/ 1424703 h 1969386"/>
              <a:gd name="connsiteX34" fmla="*/ 474416 w 1135368"/>
              <a:gd name="connsiteY34" fmla="*/ 1267696 h 1969386"/>
              <a:gd name="connsiteX35" fmla="*/ 484109 w 1135368"/>
              <a:gd name="connsiteY35" fmla="*/ 1182407 h 1969386"/>
              <a:gd name="connsiteX36" fmla="*/ 491862 w 1135368"/>
              <a:gd name="connsiteY36" fmla="*/ 1132009 h 1969386"/>
              <a:gd name="connsiteX37" fmla="*/ 486046 w 1135368"/>
              <a:gd name="connsiteY37" fmla="*/ 1126195 h 1969386"/>
              <a:gd name="connsiteX38" fmla="*/ 476355 w 1135368"/>
              <a:gd name="connsiteY38" fmla="*/ 1126195 h 1969386"/>
              <a:gd name="connsiteX39" fmla="*/ 474416 w 1135368"/>
              <a:gd name="connsiteY39" fmla="*/ 1124256 h 1969386"/>
              <a:gd name="connsiteX40" fmla="*/ 232120 w 1135368"/>
              <a:gd name="connsiteY40" fmla="*/ 1023461 h 1969386"/>
              <a:gd name="connsiteX41" fmla="*/ 57667 w 1135368"/>
              <a:gd name="connsiteY41" fmla="*/ 816056 h 1969386"/>
              <a:gd name="connsiteX42" fmla="*/ 1453 w 1135368"/>
              <a:gd name="connsiteY42" fmla="*/ 598956 h 1969386"/>
              <a:gd name="connsiteX43" fmla="*/ 1453 w 1135368"/>
              <a:gd name="connsiteY43" fmla="*/ 531114 h 1969386"/>
              <a:gd name="connsiteX44" fmla="*/ 501553 w 1135368"/>
              <a:gd name="connsiteY44" fmla="*/ 3877 h 1969386"/>
              <a:gd name="connsiteX45" fmla="*/ 542260 w 1135368"/>
              <a:gd name="connsiteY45" fmla="*/ 0 h 196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5368" h="1969386">
                <a:moveTo>
                  <a:pt x="565521" y="1853084"/>
                </a:moveTo>
                <a:cubicBezTo>
                  <a:pt x="550014" y="1853084"/>
                  <a:pt x="536444" y="1864714"/>
                  <a:pt x="536444" y="1882161"/>
                </a:cubicBezTo>
                <a:cubicBezTo>
                  <a:pt x="536444" y="1897668"/>
                  <a:pt x="548074" y="1911235"/>
                  <a:pt x="565521" y="1911235"/>
                </a:cubicBezTo>
                <a:cubicBezTo>
                  <a:pt x="581028" y="1911235"/>
                  <a:pt x="594595" y="1897668"/>
                  <a:pt x="594595" y="1882161"/>
                </a:cubicBezTo>
                <a:cubicBezTo>
                  <a:pt x="594595" y="1866654"/>
                  <a:pt x="582965" y="1853084"/>
                  <a:pt x="565521" y="1853084"/>
                </a:cubicBezTo>
                <a:close/>
                <a:moveTo>
                  <a:pt x="563581" y="133746"/>
                </a:moveTo>
                <a:cubicBezTo>
                  <a:pt x="802002" y="133746"/>
                  <a:pt x="995840" y="327584"/>
                  <a:pt x="997777" y="567942"/>
                </a:cubicBezTo>
                <a:cubicBezTo>
                  <a:pt x="999714" y="804423"/>
                  <a:pt x="802002" y="1002140"/>
                  <a:pt x="563581" y="1002140"/>
                </a:cubicBezTo>
                <a:cubicBezTo>
                  <a:pt x="319346" y="1002140"/>
                  <a:pt x="127446" y="806363"/>
                  <a:pt x="127446" y="560188"/>
                </a:cubicBezTo>
                <a:cubicBezTo>
                  <a:pt x="127446" y="325646"/>
                  <a:pt x="325160" y="131809"/>
                  <a:pt x="563581" y="133746"/>
                </a:cubicBezTo>
                <a:close/>
                <a:moveTo>
                  <a:pt x="563581" y="100795"/>
                </a:moveTo>
                <a:cubicBezTo>
                  <a:pt x="305777" y="100795"/>
                  <a:pt x="94495" y="306263"/>
                  <a:pt x="94495" y="560188"/>
                </a:cubicBezTo>
                <a:cubicBezTo>
                  <a:pt x="94495" y="825747"/>
                  <a:pt x="299963" y="1035091"/>
                  <a:pt x="561642" y="1035091"/>
                </a:cubicBezTo>
                <a:cubicBezTo>
                  <a:pt x="819447" y="1035091"/>
                  <a:pt x="1028791" y="825747"/>
                  <a:pt x="1028791" y="567942"/>
                </a:cubicBezTo>
                <a:cubicBezTo>
                  <a:pt x="1028791" y="310139"/>
                  <a:pt x="821386" y="100795"/>
                  <a:pt x="563581" y="100795"/>
                </a:cubicBezTo>
                <a:close/>
                <a:moveTo>
                  <a:pt x="542260" y="0"/>
                </a:moveTo>
                <a:cubicBezTo>
                  <a:pt x="551951" y="0"/>
                  <a:pt x="563581" y="0"/>
                  <a:pt x="573274" y="0"/>
                </a:cubicBezTo>
                <a:cubicBezTo>
                  <a:pt x="662439" y="5814"/>
                  <a:pt x="749665" y="25198"/>
                  <a:pt x="829139" y="67844"/>
                </a:cubicBezTo>
                <a:cubicBezTo>
                  <a:pt x="1040421" y="182207"/>
                  <a:pt x="1158663" y="412874"/>
                  <a:pt x="1131525" y="643540"/>
                </a:cubicBezTo>
                <a:cubicBezTo>
                  <a:pt x="1094695" y="885837"/>
                  <a:pt x="918304" y="1073858"/>
                  <a:pt x="677946" y="1120379"/>
                </a:cubicBezTo>
                <a:cubicBezTo>
                  <a:pt x="668253" y="1120379"/>
                  <a:pt x="662439" y="1122319"/>
                  <a:pt x="656623" y="1126195"/>
                </a:cubicBezTo>
                <a:lnTo>
                  <a:pt x="652746" y="1126195"/>
                </a:lnTo>
                <a:cubicBezTo>
                  <a:pt x="650809" y="1128133"/>
                  <a:pt x="648870" y="1130072"/>
                  <a:pt x="646932" y="1132009"/>
                </a:cubicBezTo>
                <a:cubicBezTo>
                  <a:pt x="648870" y="1151393"/>
                  <a:pt x="635302" y="1168840"/>
                  <a:pt x="654686" y="1182407"/>
                </a:cubicBezTo>
                <a:cubicBezTo>
                  <a:pt x="683760" y="1201791"/>
                  <a:pt x="674069" y="1246375"/>
                  <a:pt x="664377" y="1267696"/>
                </a:cubicBezTo>
                <a:cubicBezTo>
                  <a:pt x="639179" y="1329724"/>
                  <a:pt x="617856" y="1356861"/>
                  <a:pt x="619795" y="1424703"/>
                </a:cubicBezTo>
                <a:cubicBezTo>
                  <a:pt x="621732" y="1469286"/>
                  <a:pt x="646932" y="1572021"/>
                  <a:pt x="646932" y="1616603"/>
                </a:cubicBezTo>
                <a:cubicBezTo>
                  <a:pt x="644993" y="1711584"/>
                  <a:pt x="644993" y="1804626"/>
                  <a:pt x="644993" y="1899605"/>
                </a:cubicBezTo>
                <a:cubicBezTo>
                  <a:pt x="644993" y="1924805"/>
                  <a:pt x="637239" y="1946126"/>
                  <a:pt x="613979" y="1957756"/>
                </a:cubicBezTo>
                <a:cubicBezTo>
                  <a:pt x="598472" y="1965510"/>
                  <a:pt x="582965" y="1969386"/>
                  <a:pt x="569397" y="1969386"/>
                </a:cubicBezTo>
                <a:cubicBezTo>
                  <a:pt x="555828" y="1969386"/>
                  <a:pt x="540321" y="1965510"/>
                  <a:pt x="524814" y="1957756"/>
                </a:cubicBezTo>
                <a:cubicBezTo>
                  <a:pt x="501553" y="1946126"/>
                  <a:pt x="493800" y="1924805"/>
                  <a:pt x="493800" y="1899605"/>
                </a:cubicBezTo>
                <a:cubicBezTo>
                  <a:pt x="493800" y="1804626"/>
                  <a:pt x="491862" y="1711584"/>
                  <a:pt x="491862" y="1616603"/>
                </a:cubicBezTo>
                <a:cubicBezTo>
                  <a:pt x="489923" y="1572021"/>
                  <a:pt x="517060" y="1469286"/>
                  <a:pt x="519000" y="1424703"/>
                </a:cubicBezTo>
                <a:cubicBezTo>
                  <a:pt x="520937" y="1356861"/>
                  <a:pt x="499616" y="1327784"/>
                  <a:pt x="474416" y="1267696"/>
                </a:cubicBezTo>
                <a:cubicBezTo>
                  <a:pt x="466663" y="1246375"/>
                  <a:pt x="455032" y="1201791"/>
                  <a:pt x="484109" y="1182407"/>
                </a:cubicBezTo>
                <a:cubicBezTo>
                  <a:pt x="503493" y="1170777"/>
                  <a:pt x="489923" y="1153331"/>
                  <a:pt x="491862" y="1132009"/>
                </a:cubicBezTo>
                <a:cubicBezTo>
                  <a:pt x="489923" y="1130072"/>
                  <a:pt x="487986" y="1128133"/>
                  <a:pt x="486046" y="1126195"/>
                </a:cubicBezTo>
                <a:lnTo>
                  <a:pt x="476355" y="1126195"/>
                </a:lnTo>
                <a:cubicBezTo>
                  <a:pt x="476355" y="1126195"/>
                  <a:pt x="474416" y="1124256"/>
                  <a:pt x="474416" y="1124256"/>
                </a:cubicBezTo>
                <a:cubicBezTo>
                  <a:pt x="385251" y="1108749"/>
                  <a:pt x="303839" y="1077735"/>
                  <a:pt x="232120" y="1023461"/>
                </a:cubicBezTo>
                <a:cubicBezTo>
                  <a:pt x="158462" y="967247"/>
                  <a:pt x="96434" y="899405"/>
                  <a:pt x="57667" y="816056"/>
                </a:cubicBezTo>
                <a:cubicBezTo>
                  <a:pt x="24714" y="748212"/>
                  <a:pt x="1453" y="676491"/>
                  <a:pt x="1453" y="598956"/>
                </a:cubicBezTo>
                <a:cubicBezTo>
                  <a:pt x="-484" y="575698"/>
                  <a:pt x="-484" y="552435"/>
                  <a:pt x="1453" y="531114"/>
                </a:cubicBezTo>
                <a:cubicBezTo>
                  <a:pt x="18900" y="253928"/>
                  <a:pt x="224367" y="36828"/>
                  <a:pt x="501553" y="3877"/>
                </a:cubicBezTo>
                <a:cubicBezTo>
                  <a:pt x="515123" y="0"/>
                  <a:pt x="528690" y="5814"/>
                  <a:pt x="54226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871918">
            <a:off x="6486142" y="2865922"/>
            <a:ext cx="2113914" cy="1275823"/>
            <a:chOff x="1429386" y="2788700"/>
            <a:chExt cx="942975" cy="569119"/>
          </a:xfrm>
          <a:solidFill>
            <a:schemeClr val="accent1">
              <a:alpha val="50000"/>
            </a:schemeClr>
          </a:solidFill>
        </p:grpSpPr>
        <p:sp>
          <p:nvSpPr>
            <p:cNvPr id="6" name="Freeform: Shape 5"/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20225513">
            <a:off x="4103134" y="2084665"/>
            <a:ext cx="962025" cy="803434"/>
            <a:chOff x="1720613" y="1882872"/>
            <a:chExt cx="962025" cy="803434"/>
          </a:xfrm>
          <a:solidFill>
            <a:schemeClr val="accent1">
              <a:alpha val="50000"/>
            </a:schemeClr>
          </a:solidFill>
        </p:grpSpPr>
        <p:sp>
          <p:nvSpPr>
            <p:cNvPr id="9" name="Freeform: Shape 8"/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/>
          <p:cNvSpPr/>
          <p:nvPr/>
        </p:nvSpPr>
        <p:spPr>
          <a:xfrm rot="21089948">
            <a:off x="9833556" y="2543091"/>
            <a:ext cx="457200" cy="662152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/>
          <p:cNvSpPr/>
          <p:nvPr/>
        </p:nvSpPr>
        <p:spPr>
          <a:xfrm rot="21022553">
            <a:off x="8564257" y="3235118"/>
            <a:ext cx="669203" cy="914578"/>
          </a:xfrm>
          <a:custGeom>
            <a:avLst/>
            <a:gdLst>
              <a:gd name="connsiteX0" fmla="*/ 278353 w 285750"/>
              <a:gd name="connsiteY0" fmla="*/ 0 h 390525"/>
              <a:gd name="connsiteX1" fmla="*/ 144050 w 285750"/>
              <a:gd name="connsiteY1" fmla="*/ 0 h 390525"/>
              <a:gd name="connsiteX2" fmla="*/ 143098 w 285750"/>
              <a:gd name="connsiteY2" fmla="*/ 0 h 390525"/>
              <a:gd name="connsiteX3" fmla="*/ 142145 w 285750"/>
              <a:gd name="connsiteY3" fmla="*/ 0 h 390525"/>
              <a:gd name="connsiteX4" fmla="*/ 7843 w 285750"/>
              <a:gd name="connsiteY4" fmla="*/ 0 h 390525"/>
              <a:gd name="connsiteX5" fmla="*/ 2128 w 285750"/>
              <a:gd name="connsiteY5" fmla="*/ 13335 h 390525"/>
              <a:gd name="connsiteX6" fmla="*/ 4985 w 285750"/>
              <a:gd name="connsiteY6" fmla="*/ 16193 h 390525"/>
              <a:gd name="connsiteX7" fmla="*/ 93568 w 285750"/>
              <a:gd name="connsiteY7" fmla="*/ 116205 h 390525"/>
              <a:gd name="connsiteX8" fmla="*/ 132620 w 285750"/>
              <a:gd name="connsiteY8" fmla="*/ 213360 h 390525"/>
              <a:gd name="connsiteX9" fmla="*/ 135478 w 285750"/>
              <a:gd name="connsiteY9" fmla="*/ 315278 h 390525"/>
              <a:gd name="connsiteX10" fmla="*/ 60230 w 285750"/>
              <a:gd name="connsiteY10" fmla="*/ 380048 h 390525"/>
              <a:gd name="connsiteX11" fmla="*/ 46895 w 285750"/>
              <a:gd name="connsiteY11" fmla="*/ 395288 h 390525"/>
              <a:gd name="connsiteX12" fmla="*/ 59278 w 285750"/>
              <a:gd name="connsiteY12" fmla="*/ 399098 h 390525"/>
              <a:gd name="connsiteX13" fmla="*/ 143098 w 285750"/>
              <a:gd name="connsiteY13" fmla="*/ 399098 h 390525"/>
              <a:gd name="connsiteX14" fmla="*/ 226918 w 285750"/>
              <a:gd name="connsiteY14" fmla="*/ 399098 h 390525"/>
              <a:gd name="connsiteX15" fmla="*/ 239300 w 285750"/>
              <a:gd name="connsiteY15" fmla="*/ 395288 h 390525"/>
              <a:gd name="connsiteX16" fmla="*/ 225965 w 285750"/>
              <a:gd name="connsiteY16" fmla="*/ 380048 h 390525"/>
              <a:gd name="connsiteX17" fmla="*/ 150718 w 285750"/>
              <a:gd name="connsiteY17" fmla="*/ 315278 h 390525"/>
              <a:gd name="connsiteX18" fmla="*/ 153575 w 285750"/>
              <a:gd name="connsiteY18" fmla="*/ 213360 h 390525"/>
              <a:gd name="connsiteX19" fmla="*/ 192628 w 285750"/>
              <a:gd name="connsiteY19" fmla="*/ 116205 h 390525"/>
              <a:gd name="connsiteX20" fmla="*/ 281210 w 285750"/>
              <a:gd name="connsiteY20" fmla="*/ 16193 h 390525"/>
              <a:gd name="connsiteX21" fmla="*/ 284068 w 285750"/>
              <a:gd name="connsiteY21" fmla="*/ 13335 h 390525"/>
              <a:gd name="connsiteX22" fmla="*/ 278353 w 285750"/>
              <a:gd name="connsiteY2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5750" h="390525">
                <a:moveTo>
                  <a:pt x="278353" y="0"/>
                </a:moveTo>
                <a:cubicBezTo>
                  <a:pt x="234538" y="0"/>
                  <a:pt x="186913" y="0"/>
                  <a:pt x="144050" y="0"/>
                </a:cubicBezTo>
                <a:cubicBezTo>
                  <a:pt x="144050" y="0"/>
                  <a:pt x="143098" y="0"/>
                  <a:pt x="143098" y="0"/>
                </a:cubicBezTo>
                <a:cubicBezTo>
                  <a:pt x="143098" y="0"/>
                  <a:pt x="142145" y="0"/>
                  <a:pt x="142145" y="0"/>
                </a:cubicBezTo>
                <a:cubicBezTo>
                  <a:pt x="99283" y="0"/>
                  <a:pt x="51658" y="0"/>
                  <a:pt x="7843" y="0"/>
                </a:cubicBezTo>
                <a:cubicBezTo>
                  <a:pt x="1175" y="0"/>
                  <a:pt x="-2635" y="7620"/>
                  <a:pt x="2128" y="13335"/>
                </a:cubicBezTo>
                <a:cubicBezTo>
                  <a:pt x="3080" y="14288"/>
                  <a:pt x="4033" y="15240"/>
                  <a:pt x="4985" y="16193"/>
                </a:cubicBezTo>
                <a:cubicBezTo>
                  <a:pt x="32608" y="49530"/>
                  <a:pt x="65945" y="82867"/>
                  <a:pt x="93568" y="116205"/>
                </a:cubicBezTo>
                <a:cubicBezTo>
                  <a:pt x="134525" y="165735"/>
                  <a:pt x="128810" y="155258"/>
                  <a:pt x="132620" y="213360"/>
                </a:cubicBezTo>
                <a:cubicBezTo>
                  <a:pt x="134525" y="245745"/>
                  <a:pt x="133573" y="281940"/>
                  <a:pt x="135478" y="315278"/>
                </a:cubicBezTo>
                <a:cubicBezTo>
                  <a:pt x="131668" y="366713"/>
                  <a:pt x="79280" y="369570"/>
                  <a:pt x="60230" y="380048"/>
                </a:cubicBezTo>
                <a:cubicBezTo>
                  <a:pt x="57373" y="381953"/>
                  <a:pt x="44038" y="385763"/>
                  <a:pt x="46895" y="395288"/>
                </a:cubicBezTo>
                <a:cubicBezTo>
                  <a:pt x="48800" y="401003"/>
                  <a:pt x="55468" y="399098"/>
                  <a:pt x="59278" y="399098"/>
                </a:cubicBezTo>
                <a:cubicBezTo>
                  <a:pt x="85948" y="399098"/>
                  <a:pt x="114523" y="399098"/>
                  <a:pt x="143098" y="399098"/>
                </a:cubicBezTo>
                <a:cubicBezTo>
                  <a:pt x="171673" y="399098"/>
                  <a:pt x="200248" y="399098"/>
                  <a:pt x="226918" y="399098"/>
                </a:cubicBezTo>
                <a:cubicBezTo>
                  <a:pt x="231680" y="399098"/>
                  <a:pt x="237395" y="401955"/>
                  <a:pt x="239300" y="395288"/>
                </a:cubicBezTo>
                <a:cubicBezTo>
                  <a:pt x="242158" y="385763"/>
                  <a:pt x="228823" y="381953"/>
                  <a:pt x="225965" y="380048"/>
                </a:cubicBezTo>
                <a:cubicBezTo>
                  <a:pt x="205963" y="368618"/>
                  <a:pt x="154528" y="365760"/>
                  <a:pt x="150718" y="315278"/>
                </a:cubicBezTo>
                <a:cubicBezTo>
                  <a:pt x="152623" y="282893"/>
                  <a:pt x="151670" y="246698"/>
                  <a:pt x="153575" y="213360"/>
                </a:cubicBezTo>
                <a:cubicBezTo>
                  <a:pt x="157385" y="155258"/>
                  <a:pt x="151670" y="165735"/>
                  <a:pt x="192628" y="116205"/>
                </a:cubicBezTo>
                <a:cubicBezTo>
                  <a:pt x="220250" y="82867"/>
                  <a:pt x="253588" y="49530"/>
                  <a:pt x="281210" y="16193"/>
                </a:cubicBezTo>
                <a:cubicBezTo>
                  <a:pt x="282163" y="15240"/>
                  <a:pt x="283115" y="14288"/>
                  <a:pt x="284068" y="13335"/>
                </a:cubicBezTo>
                <a:cubicBezTo>
                  <a:pt x="288830" y="7620"/>
                  <a:pt x="285020" y="0"/>
                  <a:pt x="278353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 rot="929773">
            <a:off x="4096021" y="3249238"/>
            <a:ext cx="285750" cy="639536"/>
          </a:xfrm>
          <a:custGeom>
            <a:avLst/>
            <a:gdLst>
              <a:gd name="connsiteX0" fmla="*/ 178362 w 200025"/>
              <a:gd name="connsiteY0" fmla="*/ 436245 h 447675"/>
              <a:gd name="connsiteX1" fmla="*/ 119307 w 200025"/>
              <a:gd name="connsiteY1" fmla="*/ 326708 h 447675"/>
              <a:gd name="connsiteX2" fmla="*/ 133595 w 200025"/>
              <a:gd name="connsiteY2" fmla="*/ 299085 h 447675"/>
              <a:gd name="connsiteX3" fmla="*/ 153597 w 200025"/>
              <a:gd name="connsiteY3" fmla="*/ 280988 h 447675"/>
              <a:gd name="connsiteX4" fmla="*/ 193602 w 200025"/>
              <a:gd name="connsiteY4" fmla="*/ 133350 h 447675"/>
              <a:gd name="connsiteX5" fmla="*/ 186935 w 200025"/>
              <a:gd name="connsiteY5" fmla="*/ 111443 h 447675"/>
              <a:gd name="connsiteX6" fmla="*/ 196460 w 200025"/>
              <a:gd name="connsiteY6" fmla="*/ 14288 h 447675"/>
              <a:gd name="connsiteX7" fmla="*/ 189792 w 200025"/>
              <a:gd name="connsiteY7" fmla="*/ 0 h 447675"/>
              <a:gd name="connsiteX8" fmla="*/ 103115 w 200025"/>
              <a:gd name="connsiteY8" fmla="*/ 0 h 447675"/>
              <a:gd name="connsiteX9" fmla="*/ 16437 w 200025"/>
              <a:gd name="connsiteY9" fmla="*/ 0 h 447675"/>
              <a:gd name="connsiteX10" fmla="*/ 9770 w 200025"/>
              <a:gd name="connsiteY10" fmla="*/ 14288 h 447675"/>
              <a:gd name="connsiteX11" fmla="*/ 19295 w 200025"/>
              <a:gd name="connsiteY11" fmla="*/ 111443 h 447675"/>
              <a:gd name="connsiteX12" fmla="*/ 12627 w 200025"/>
              <a:gd name="connsiteY12" fmla="*/ 133350 h 447675"/>
              <a:gd name="connsiteX13" fmla="*/ 52632 w 200025"/>
              <a:gd name="connsiteY13" fmla="*/ 280988 h 447675"/>
              <a:gd name="connsiteX14" fmla="*/ 70730 w 200025"/>
              <a:gd name="connsiteY14" fmla="*/ 299085 h 447675"/>
              <a:gd name="connsiteX15" fmla="*/ 85017 w 200025"/>
              <a:gd name="connsiteY15" fmla="*/ 326708 h 447675"/>
              <a:gd name="connsiteX16" fmla="*/ 25962 w 200025"/>
              <a:gd name="connsiteY16" fmla="*/ 436245 h 447675"/>
              <a:gd name="connsiteX17" fmla="*/ 5007 w 200025"/>
              <a:gd name="connsiteY17" fmla="*/ 450533 h 447675"/>
              <a:gd name="connsiteX18" fmla="*/ 33582 w 200025"/>
              <a:gd name="connsiteY18" fmla="*/ 455295 h 447675"/>
              <a:gd name="connsiteX19" fmla="*/ 102162 w 200025"/>
              <a:gd name="connsiteY19" fmla="*/ 455295 h 447675"/>
              <a:gd name="connsiteX20" fmla="*/ 170742 w 200025"/>
              <a:gd name="connsiteY20" fmla="*/ 455295 h 447675"/>
              <a:gd name="connsiteX21" fmla="*/ 199317 w 200025"/>
              <a:gd name="connsiteY21" fmla="*/ 450533 h 447675"/>
              <a:gd name="connsiteX22" fmla="*/ 178362 w 200025"/>
              <a:gd name="connsiteY22" fmla="*/ 43624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0025" h="447675">
                <a:moveTo>
                  <a:pt x="178362" y="436245"/>
                </a:moveTo>
                <a:cubicBezTo>
                  <a:pt x="119307" y="413385"/>
                  <a:pt x="109782" y="407670"/>
                  <a:pt x="119307" y="326708"/>
                </a:cubicBezTo>
                <a:cubicBezTo>
                  <a:pt x="120260" y="316230"/>
                  <a:pt x="125975" y="306705"/>
                  <a:pt x="133595" y="299085"/>
                </a:cubicBezTo>
                <a:cubicBezTo>
                  <a:pt x="140262" y="292418"/>
                  <a:pt x="146930" y="286703"/>
                  <a:pt x="153597" y="280988"/>
                </a:cubicBezTo>
                <a:cubicBezTo>
                  <a:pt x="214557" y="233363"/>
                  <a:pt x="214557" y="207645"/>
                  <a:pt x="193602" y="133350"/>
                </a:cubicBezTo>
                <a:cubicBezTo>
                  <a:pt x="191697" y="125730"/>
                  <a:pt x="189792" y="118110"/>
                  <a:pt x="186935" y="111443"/>
                </a:cubicBezTo>
                <a:cubicBezTo>
                  <a:pt x="174552" y="80963"/>
                  <a:pt x="179315" y="44768"/>
                  <a:pt x="196460" y="14288"/>
                </a:cubicBezTo>
                <a:cubicBezTo>
                  <a:pt x="201222" y="5715"/>
                  <a:pt x="202175" y="0"/>
                  <a:pt x="189792" y="0"/>
                </a:cubicBezTo>
                <a:cubicBezTo>
                  <a:pt x="157407" y="0"/>
                  <a:pt x="129785" y="0"/>
                  <a:pt x="103115" y="0"/>
                </a:cubicBezTo>
                <a:cubicBezTo>
                  <a:pt x="76445" y="0"/>
                  <a:pt x="47870" y="0"/>
                  <a:pt x="16437" y="0"/>
                </a:cubicBezTo>
                <a:cubicBezTo>
                  <a:pt x="3102" y="0"/>
                  <a:pt x="4055" y="5715"/>
                  <a:pt x="9770" y="14288"/>
                </a:cubicBezTo>
                <a:cubicBezTo>
                  <a:pt x="26915" y="43815"/>
                  <a:pt x="31677" y="80010"/>
                  <a:pt x="19295" y="111443"/>
                </a:cubicBezTo>
                <a:cubicBezTo>
                  <a:pt x="16437" y="118110"/>
                  <a:pt x="14532" y="125730"/>
                  <a:pt x="12627" y="133350"/>
                </a:cubicBezTo>
                <a:cubicBezTo>
                  <a:pt x="-8328" y="207645"/>
                  <a:pt x="-8328" y="233363"/>
                  <a:pt x="52632" y="280988"/>
                </a:cubicBezTo>
                <a:cubicBezTo>
                  <a:pt x="57395" y="285750"/>
                  <a:pt x="64062" y="292418"/>
                  <a:pt x="70730" y="299085"/>
                </a:cubicBezTo>
                <a:cubicBezTo>
                  <a:pt x="78350" y="306705"/>
                  <a:pt x="84065" y="316230"/>
                  <a:pt x="85017" y="326708"/>
                </a:cubicBezTo>
                <a:cubicBezTo>
                  <a:pt x="93590" y="407670"/>
                  <a:pt x="85017" y="413385"/>
                  <a:pt x="25962" y="436245"/>
                </a:cubicBezTo>
                <a:cubicBezTo>
                  <a:pt x="22152" y="437198"/>
                  <a:pt x="3102" y="441960"/>
                  <a:pt x="5007" y="450533"/>
                </a:cubicBezTo>
                <a:cubicBezTo>
                  <a:pt x="6912" y="458153"/>
                  <a:pt x="27867" y="455295"/>
                  <a:pt x="33582" y="455295"/>
                </a:cubicBezTo>
                <a:cubicBezTo>
                  <a:pt x="57395" y="455295"/>
                  <a:pt x="79302" y="455295"/>
                  <a:pt x="102162" y="455295"/>
                </a:cubicBezTo>
                <a:cubicBezTo>
                  <a:pt x="125022" y="455295"/>
                  <a:pt x="146930" y="456248"/>
                  <a:pt x="170742" y="455295"/>
                </a:cubicBezTo>
                <a:cubicBezTo>
                  <a:pt x="177410" y="455295"/>
                  <a:pt x="197412" y="458153"/>
                  <a:pt x="199317" y="450533"/>
                </a:cubicBezTo>
                <a:cubicBezTo>
                  <a:pt x="201222" y="441960"/>
                  <a:pt x="182172" y="437198"/>
                  <a:pt x="178362" y="4362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/>
          <p:cNvSpPr/>
          <p:nvPr/>
        </p:nvSpPr>
        <p:spPr>
          <a:xfrm rot="21158542">
            <a:off x="140140" y="3025188"/>
            <a:ext cx="837489" cy="1129636"/>
          </a:xfrm>
          <a:custGeom>
            <a:avLst/>
            <a:gdLst>
              <a:gd name="connsiteX0" fmla="*/ 398633 w 409575"/>
              <a:gd name="connsiteY0" fmla="*/ 415290 h 552450"/>
              <a:gd name="connsiteX1" fmla="*/ 377678 w 409575"/>
              <a:gd name="connsiteY1" fmla="*/ 399098 h 552450"/>
              <a:gd name="connsiteX2" fmla="*/ 242423 w 409575"/>
              <a:gd name="connsiteY2" fmla="*/ 150495 h 552450"/>
              <a:gd name="connsiteX3" fmla="*/ 284333 w 409575"/>
              <a:gd name="connsiteY3" fmla="*/ 21907 h 552450"/>
              <a:gd name="connsiteX4" fmla="*/ 270045 w 409575"/>
              <a:gd name="connsiteY4" fmla="*/ 0 h 552450"/>
              <a:gd name="connsiteX5" fmla="*/ 147173 w 409575"/>
              <a:gd name="connsiteY5" fmla="*/ 0 h 552450"/>
              <a:gd name="connsiteX6" fmla="*/ 132885 w 409575"/>
              <a:gd name="connsiteY6" fmla="*/ 21907 h 552450"/>
              <a:gd name="connsiteX7" fmla="*/ 174795 w 409575"/>
              <a:gd name="connsiteY7" fmla="*/ 150495 h 552450"/>
              <a:gd name="connsiteX8" fmla="*/ 39541 w 409575"/>
              <a:gd name="connsiteY8" fmla="*/ 399098 h 552450"/>
              <a:gd name="connsiteX9" fmla="*/ 18585 w 409575"/>
              <a:gd name="connsiteY9" fmla="*/ 415290 h 552450"/>
              <a:gd name="connsiteX10" fmla="*/ 8108 w 409575"/>
              <a:gd name="connsiteY10" fmla="*/ 475298 h 552450"/>
              <a:gd name="connsiteX11" fmla="*/ 71925 w 409575"/>
              <a:gd name="connsiteY11" fmla="*/ 528638 h 552450"/>
              <a:gd name="connsiteX12" fmla="*/ 207181 w 409575"/>
              <a:gd name="connsiteY12" fmla="*/ 555308 h 552450"/>
              <a:gd name="connsiteX13" fmla="*/ 207181 w 409575"/>
              <a:gd name="connsiteY13" fmla="*/ 555308 h 552450"/>
              <a:gd name="connsiteX14" fmla="*/ 342435 w 409575"/>
              <a:gd name="connsiteY14" fmla="*/ 528638 h 552450"/>
              <a:gd name="connsiteX15" fmla="*/ 406253 w 409575"/>
              <a:gd name="connsiteY15" fmla="*/ 475298 h 552450"/>
              <a:gd name="connsiteX16" fmla="*/ 398633 w 409575"/>
              <a:gd name="connsiteY16" fmla="*/ 41529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75" h="552450">
                <a:moveTo>
                  <a:pt x="398633" y="415290"/>
                </a:moveTo>
                <a:cubicBezTo>
                  <a:pt x="391966" y="409575"/>
                  <a:pt x="384345" y="404812"/>
                  <a:pt x="377678" y="399098"/>
                </a:cubicBezTo>
                <a:cubicBezTo>
                  <a:pt x="301478" y="336233"/>
                  <a:pt x="240518" y="252412"/>
                  <a:pt x="242423" y="150495"/>
                </a:cubicBezTo>
                <a:cubicBezTo>
                  <a:pt x="243375" y="107632"/>
                  <a:pt x="266235" y="60960"/>
                  <a:pt x="284333" y="21907"/>
                </a:cubicBezTo>
                <a:cubicBezTo>
                  <a:pt x="294810" y="0"/>
                  <a:pt x="294810" y="0"/>
                  <a:pt x="270045" y="0"/>
                </a:cubicBezTo>
                <a:cubicBezTo>
                  <a:pt x="251948" y="0"/>
                  <a:pt x="166223" y="0"/>
                  <a:pt x="147173" y="0"/>
                </a:cubicBezTo>
                <a:cubicBezTo>
                  <a:pt x="122408" y="0"/>
                  <a:pt x="122408" y="0"/>
                  <a:pt x="132885" y="21907"/>
                </a:cubicBezTo>
                <a:cubicBezTo>
                  <a:pt x="150983" y="60960"/>
                  <a:pt x="174795" y="107632"/>
                  <a:pt x="174795" y="150495"/>
                </a:cubicBezTo>
                <a:cubicBezTo>
                  <a:pt x="176700" y="253365"/>
                  <a:pt x="116693" y="336233"/>
                  <a:pt x="39541" y="399098"/>
                </a:cubicBezTo>
                <a:cubicBezTo>
                  <a:pt x="32873" y="404812"/>
                  <a:pt x="25253" y="409575"/>
                  <a:pt x="18585" y="415290"/>
                </a:cubicBezTo>
                <a:cubicBezTo>
                  <a:pt x="-2370" y="434340"/>
                  <a:pt x="-5227" y="449580"/>
                  <a:pt x="8108" y="475298"/>
                </a:cubicBezTo>
                <a:cubicBezTo>
                  <a:pt x="21443" y="500062"/>
                  <a:pt x="48113" y="516255"/>
                  <a:pt x="71925" y="528638"/>
                </a:cubicBezTo>
                <a:cubicBezTo>
                  <a:pt x="115741" y="549593"/>
                  <a:pt x="160508" y="556260"/>
                  <a:pt x="207181" y="555308"/>
                </a:cubicBezTo>
                <a:lnTo>
                  <a:pt x="207181" y="555308"/>
                </a:lnTo>
                <a:cubicBezTo>
                  <a:pt x="253853" y="557213"/>
                  <a:pt x="298620" y="550545"/>
                  <a:pt x="342435" y="528638"/>
                </a:cubicBezTo>
                <a:cubicBezTo>
                  <a:pt x="367200" y="516255"/>
                  <a:pt x="393870" y="500062"/>
                  <a:pt x="406253" y="475298"/>
                </a:cubicBezTo>
                <a:cubicBezTo>
                  <a:pt x="422445" y="449580"/>
                  <a:pt x="419588" y="434340"/>
                  <a:pt x="398633" y="41529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/>
          <p:cNvSpPr/>
          <p:nvPr/>
        </p:nvSpPr>
        <p:spPr>
          <a:xfrm rot="19507612">
            <a:off x="5586425" y="1959401"/>
            <a:ext cx="570842" cy="203362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/>
          <p:cNvSpPr/>
          <p:nvPr/>
        </p:nvSpPr>
        <p:spPr>
          <a:xfrm rot="8100000">
            <a:off x="3194994" y="1977124"/>
            <a:ext cx="305801" cy="1198542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3"/>
          <p:cNvGrpSpPr/>
          <p:nvPr/>
        </p:nvGrpSpPr>
        <p:grpSpPr>
          <a:xfrm>
            <a:off x="0" y="291908"/>
            <a:ext cx="12184393" cy="3801878"/>
            <a:chOff x="0" y="2854133"/>
            <a:chExt cx="12184393" cy="3801878"/>
          </a:xfrm>
        </p:grpSpPr>
        <p:sp>
          <p:nvSpPr>
            <p:cNvPr id="18" name="Freeform: Shape 17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853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346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8876" y="2866813"/>
              <a:ext cx="12175517" cy="3789198"/>
            </a:xfrm>
            <a:custGeom>
              <a:avLst/>
              <a:gdLst>
                <a:gd name="connsiteX0" fmla="*/ 0 w 12172979"/>
                <a:gd name="connsiteY0" fmla="*/ 2899959 h 3785035"/>
                <a:gd name="connsiteX1" fmla="*/ 223805 w 12172979"/>
                <a:gd name="connsiteY1" fmla="*/ 2802955 h 3785035"/>
                <a:gd name="connsiteX2" fmla="*/ 244728 w 12172979"/>
                <a:gd name="connsiteY2" fmla="*/ 3170681 h 3785035"/>
                <a:gd name="connsiteX3" fmla="*/ 514182 w 12172979"/>
                <a:gd name="connsiteY3" fmla="*/ 3354543 h 3785035"/>
                <a:gd name="connsiteX4" fmla="*/ 883175 w 12172979"/>
                <a:gd name="connsiteY4" fmla="*/ 3190969 h 3785035"/>
                <a:gd name="connsiteX5" fmla="*/ 881273 w 12172979"/>
                <a:gd name="connsiteY5" fmla="*/ 3136444 h 3785035"/>
                <a:gd name="connsiteX6" fmla="*/ 880005 w 12172979"/>
                <a:gd name="connsiteY6" fmla="*/ 3135810 h 3785035"/>
                <a:gd name="connsiteX7" fmla="*/ 720869 w 12172979"/>
                <a:gd name="connsiteY7" fmla="*/ 3090161 h 3785035"/>
                <a:gd name="connsiteX8" fmla="*/ 657468 w 12172979"/>
                <a:gd name="connsiteY8" fmla="*/ 3059729 h 3785035"/>
                <a:gd name="connsiteX9" fmla="*/ 715797 w 12172979"/>
                <a:gd name="connsiteY9" fmla="*/ 3040709 h 3785035"/>
                <a:gd name="connsiteX10" fmla="*/ 925654 w 12172979"/>
                <a:gd name="connsiteY10" fmla="*/ 2825780 h 3785035"/>
                <a:gd name="connsiteX11" fmla="*/ 911072 w 12172979"/>
                <a:gd name="connsiteY11" fmla="*/ 2752235 h 3785035"/>
                <a:gd name="connsiteX12" fmla="*/ 881273 w 12172979"/>
                <a:gd name="connsiteY12" fmla="*/ 2698344 h 3785035"/>
                <a:gd name="connsiteX13" fmla="*/ 886979 w 12172979"/>
                <a:gd name="connsiteY13" fmla="*/ 2329350 h 3785035"/>
                <a:gd name="connsiteX14" fmla="*/ 916778 w 12172979"/>
                <a:gd name="connsiteY14" fmla="*/ 2283068 h 3785035"/>
                <a:gd name="connsiteX15" fmla="*/ 959890 w 12172979"/>
                <a:gd name="connsiteY15" fmla="*/ 2051020 h 3785035"/>
                <a:gd name="connsiteX16" fmla="*/ 984617 w 12172979"/>
                <a:gd name="connsiteY16" fmla="*/ 2022490 h 3785035"/>
                <a:gd name="connsiteX17" fmla="*/ 1185598 w 12172979"/>
                <a:gd name="connsiteY17" fmla="*/ 2080185 h 3785035"/>
                <a:gd name="connsiteX18" fmla="*/ 1386579 w 12172979"/>
                <a:gd name="connsiteY18" fmla="*/ 2137880 h 3785035"/>
                <a:gd name="connsiteX19" fmla="*/ 1392285 w 12172979"/>
                <a:gd name="connsiteY19" fmla="*/ 2175286 h 3785035"/>
                <a:gd name="connsiteX20" fmla="*/ 1305425 w 12172979"/>
                <a:gd name="connsiteY20" fmla="*/ 2394019 h 3785035"/>
                <a:gd name="connsiteX21" fmla="*/ 1306059 w 12172979"/>
                <a:gd name="connsiteY21" fmla="*/ 2449178 h 3785035"/>
                <a:gd name="connsiteX22" fmla="*/ 1114588 w 12172979"/>
                <a:gd name="connsiteY22" fmla="*/ 2764915 h 3785035"/>
                <a:gd name="connsiteX23" fmla="*/ 1056260 w 12172979"/>
                <a:gd name="connsiteY23" fmla="*/ 2793445 h 3785035"/>
                <a:gd name="connsiteX24" fmla="*/ 1004905 w 12172979"/>
                <a:gd name="connsiteY24" fmla="*/ 2847970 h 3785035"/>
                <a:gd name="connsiteX25" fmla="*/ 1068940 w 12172979"/>
                <a:gd name="connsiteY25" fmla="*/ 3141516 h 3785035"/>
                <a:gd name="connsiteX26" fmla="*/ 1068940 w 12172979"/>
                <a:gd name="connsiteY26" fmla="*/ 3141516 h 3785035"/>
                <a:gd name="connsiteX27" fmla="*/ 1108248 w 12172979"/>
                <a:gd name="connsiteY27" fmla="*/ 3188433 h 3785035"/>
                <a:gd name="connsiteX28" fmla="*/ 989689 w 12172979"/>
                <a:gd name="connsiteY28" fmla="*/ 3209355 h 3785035"/>
                <a:gd name="connsiteX29" fmla="*/ 1701047 w 12172979"/>
                <a:gd name="connsiteY29" fmla="*/ 2617824 h 3785035"/>
                <a:gd name="connsiteX30" fmla="*/ 1940069 w 12172979"/>
                <a:gd name="connsiteY30" fmla="*/ 2250099 h 3785035"/>
                <a:gd name="connsiteX31" fmla="*/ 1961625 w 12172979"/>
                <a:gd name="connsiteY31" fmla="*/ 2226641 h 3785035"/>
                <a:gd name="connsiteX32" fmla="*/ 1966697 w 12172979"/>
                <a:gd name="connsiteY32" fmla="*/ 2223471 h 3785035"/>
                <a:gd name="connsiteX33" fmla="*/ 1969867 w 12172979"/>
                <a:gd name="connsiteY33" fmla="*/ 2211424 h 3785035"/>
                <a:gd name="connsiteX34" fmla="*/ 1923584 w 12172979"/>
                <a:gd name="connsiteY34" fmla="*/ 2155632 h 3785035"/>
                <a:gd name="connsiteX35" fmla="*/ 1849405 w 12172979"/>
                <a:gd name="connsiteY35" fmla="*/ 2059896 h 3785035"/>
                <a:gd name="connsiteX36" fmla="*/ 1787906 w 12172979"/>
                <a:gd name="connsiteY36" fmla="*/ 1837993 h 3785035"/>
                <a:gd name="connsiteX37" fmla="*/ 1614188 w 12172979"/>
                <a:gd name="connsiteY37" fmla="*/ 1626234 h 3785035"/>
                <a:gd name="connsiteX38" fmla="*/ 1408135 w 12172979"/>
                <a:gd name="connsiteY38" fmla="*/ 1282601 h 3785035"/>
                <a:gd name="connsiteX39" fmla="*/ 1403063 w 12172979"/>
                <a:gd name="connsiteY39" fmla="*/ 1189402 h 3785035"/>
                <a:gd name="connsiteX40" fmla="*/ 1448711 w 12172979"/>
                <a:gd name="connsiteY40" fmla="*/ 1142485 h 3785035"/>
                <a:gd name="connsiteX41" fmla="*/ 1510844 w 12172979"/>
                <a:gd name="connsiteY41" fmla="*/ 1123465 h 3785035"/>
                <a:gd name="connsiteX42" fmla="*/ 1591364 w 12172979"/>
                <a:gd name="connsiteY42" fmla="*/ 1170381 h 3785035"/>
                <a:gd name="connsiteX43" fmla="*/ 1802489 w 12172979"/>
                <a:gd name="connsiteY43" fmla="*/ 1510844 h 3785035"/>
                <a:gd name="connsiteX44" fmla="*/ 1911538 w 12172979"/>
                <a:gd name="connsiteY44" fmla="*/ 1762546 h 3785035"/>
                <a:gd name="connsiteX45" fmla="*/ 2080819 w 12172979"/>
                <a:gd name="connsiteY45" fmla="*/ 1918512 h 3785035"/>
                <a:gd name="connsiteX46" fmla="*/ 2132174 w 12172979"/>
                <a:gd name="connsiteY46" fmla="*/ 2028196 h 3785035"/>
                <a:gd name="connsiteX47" fmla="*/ 2160704 w 12172979"/>
                <a:gd name="connsiteY47" fmla="*/ 2094767 h 3785035"/>
                <a:gd name="connsiteX48" fmla="*/ 2172750 w 12172979"/>
                <a:gd name="connsiteY48" fmla="*/ 2097937 h 3785035"/>
                <a:gd name="connsiteX49" fmla="*/ 2184162 w 12172979"/>
                <a:gd name="connsiteY49" fmla="*/ 2090963 h 3785035"/>
                <a:gd name="connsiteX50" fmla="*/ 2187966 w 12172979"/>
                <a:gd name="connsiteY50" fmla="*/ 2092231 h 3785035"/>
                <a:gd name="connsiteX51" fmla="*/ 2553790 w 12172979"/>
                <a:gd name="connsiteY51" fmla="*/ 2035804 h 3785035"/>
                <a:gd name="connsiteX52" fmla="*/ 2917077 w 12172979"/>
                <a:gd name="connsiteY52" fmla="*/ 2158168 h 3785035"/>
                <a:gd name="connsiteX53" fmla="*/ 3144687 w 12172979"/>
                <a:gd name="connsiteY53" fmla="*/ 2378803 h 3785035"/>
                <a:gd name="connsiteX54" fmla="*/ 3194139 w 12172979"/>
                <a:gd name="connsiteY54" fmla="*/ 2459956 h 3785035"/>
                <a:gd name="connsiteX55" fmla="*/ 2979844 w 12172979"/>
                <a:gd name="connsiteY55" fmla="*/ 3464227 h 3785035"/>
                <a:gd name="connsiteX56" fmla="*/ 2934196 w 12172979"/>
                <a:gd name="connsiteY56" fmla="*/ 3499098 h 3785035"/>
                <a:gd name="connsiteX57" fmla="*/ 2896789 w 12172979"/>
                <a:gd name="connsiteY57" fmla="*/ 3521922 h 3785035"/>
                <a:gd name="connsiteX58" fmla="*/ 2539208 w 12172979"/>
                <a:gd name="connsiteY58" fmla="*/ 3628435 h 3785035"/>
                <a:gd name="connsiteX59" fmla="*/ 2539208 w 12172979"/>
                <a:gd name="connsiteY59" fmla="*/ 3628435 h 3785035"/>
                <a:gd name="connsiteX60" fmla="*/ 1822777 w 12172979"/>
                <a:gd name="connsiteY60" fmla="*/ 3280998 h 3785035"/>
                <a:gd name="connsiteX61" fmla="*/ 1799953 w 12172979"/>
                <a:gd name="connsiteY61" fmla="*/ 3054023 h 3785035"/>
                <a:gd name="connsiteX62" fmla="*/ 1701681 w 12172979"/>
                <a:gd name="connsiteY62" fmla="*/ 2852408 h 3785035"/>
                <a:gd name="connsiteX63" fmla="*/ 1909002 w 12172979"/>
                <a:gd name="connsiteY63" fmla="*/ 2842898 h 3785035"/>
                <a:gd name="connsiteX64" fmla="*/ 2492291 w 12172979"/>
                <a:gd name="connsiteY64" fmla="*/ 2259609 h 3785035"/>
                <a:gd name="connsiteX65" fmla="*/ 3075580 w 12172979"/>
                <a:gd name="connsiteY65" fmla="*/ 2851774 h 3785035"/>
                <a:gd name="connsiteX66" fmla="*/ 2492925 w 12172979"/>
                <a:gd name="connsiteY66" fmla="*/ 3426820 h 3785035"/>
                <a:gd name="connsiteX67" fmla="*/ 1990155 w 12172979"/>
                <a:gd name="connsiteY67" fmla="*/ 3142150 h 3785035"/>
                <a:gd name="connsiteX68" fmla="*/ 3193505 w 12172979"/>
                <a:gd name="connsiteY68" fmla="*/ 3461691 h 3785035"/>
                <a:gd name="connsiteX69" fmla="*/ 3873797 w 12172979"/>
                <a:gd name="connsiteY69" fmla="*/ 3710856 h 3785035"/>
                <a:gd name="connsiteX70" fmla="*/ 3670914 w 12172979"/>
                <a:gd name="connsiteY70" fmla="*/ 3663306 h 3785035"/>
                <a:gd name="connsiteX71" fmla="*/ 3623998 w 12172979"/>
                <a:gd name="connsiteY71" fmla="*/ 3574544 h 3785035"/>
                <a:gd name="connsiteX72" fmla="*/ 3850973 w 12172979"/>
                <a:gd name="connsiteY72" fmla="*/ 2837826 h 3785035"/>
                <a:gd name="connsiteX73" fmla="*/ 3885843 w 12172979"/>
                <a:gd name="connsiteY73" fmla="*/ 2795981 h 3785035"/>
                <a:gd name="connsiteX74" fmla="*/ 3902962 w 12172979"/>
                <a:gd name="connsiteY74" fmla="*/ 2790909 h 3785035"/>
                <a:gd name="connsiteX75" fmla="*/ 4049418 w 12172979"/>
                <a:gd name="connsiteY75" fmla="*/ 2315402 h 3785035"/>
                <a:gd name="connsiteX76" fmla="*/ 3949879 w 12172979"/>
                <a:gd name="connsiteY76" fmla="*/ 2284970 h 3785035"/>
                <a:gd name="connsiteX77" fmla="*/ 3907400 w 12172979"/>
                <a:gd name="connsiteY77" fmla="*/ 2204451 h 3785035"/>
                <a:gd name="connsiteX78" fmla="*/ 4011377 w 12172979"/>
                <a:gd name="connsiteY78" fmla="*/ 1865889 h 3785035"/>
                <a:gd name="connsiteX79" fmla="*/ 4330284 w 12172979"/>
                <a:gd name="connsiteY79" fmla="*/ 1697243 h 3785035"/>
                <a:gd name="connsiteX80" fmla="*/ 4330284 w 12172979"/>
                <a:gd name="connsiteY80" fmla="*/ 1697243 h 3785035"/>
                <a:gd name="connsiteX81" fmla="*/ 4442504 w 12172979"/>
                <a:gd name="connsiteY81" fmla="*/ 1732114 h 3785035"/>
                <a:gd name="connsiteX82" fmla="*/ 4472936 w 12172979"/>
                <a:gd name="connsiteY82" fmla="*/ 1789808 h 3785035"/>
                <a:gd name="connsiteX83" fmla="*/ 4306826 w 12172979"/>
                <a:gd name="connsiteY83" fmla="*/ 2328082 h 3785035"/>
                <a:gd name="connsiteX84" fmla="*/ 4227575 w 12172979"/>
                <a:gd name="connsiteY84" fmla="*/ 2369927 h 3785035"/>
                <a:gd name="connsiteX85" fmla="*/ 4116623 w 12172979"/>
                <a:gd name="connsiteY85" fmla="*/ 2335690 h 3785035"/>
                <a:gd name="connsiteX86" fmla="*/ 3970167 w 12172979"/>
                <a:gd name="connsiteY86" fmla="*/ 2811197 h 3785035"/>
                <a:gd name="connsiteX87" fmla="*/ 3980945 w 12172979"/>
                <a:gd name="connsiteY87" fmla="*/ 2825146 h 3785035"/>
                <a:gd name="connsiteX88" fmla="*/ 3986017 w 12172979"/>
                <a:gd name="connsiteY88" fmla="*/ 2879036 h 3785035"/>
                <a:gd name="connsiteX89" fmla="*/ 3781232 w 12172979"/>
                <a:gd name="connsiteY89" fmla="*/ 3550452 h 3785035"/>
                <a:gd name="connsiteX90" fmla="*/ 3816737 w 12172979"/>
                <a:gd name="connsiteY90" fmla="*/ 3592931 h 3785035"/>
                <a:gd name="connsiteX91" fmla="*/ 4391783 w 12172979"/>
                <a:gd name="connsiteY91" fmla="*/ 3537138 h 3785035"/>
                <a:gd name="connsiteX92" fmla="*/ 5117090 w 12172979"/>
                <a:gd name="connsiteY92" fmla="*/ 3537772 h 3785035"/>
                <a:gd name="connsiteX93" fmla="*/ 5243892 w 12172979"/>
                <a:gd name="connsiteY93" fmla="*/ 3646187 h 3785035"/>
                <a:gd name="connsiteX94" fmla="*/ 5051153 w 12172979"/>
                <a:gd name="connsiteY94" fmla="*/ 3466129 h 3785035"/>
                <a:gd name="connsiteX95" fmla="*/ 4844466 w 12172979"/>
                <a:gd name="connsiteY95" fmla="*/ 3542844 h 3785035"/>
                <a:gd name="connsiteX96" fmla="*/ 4840662 w 12172979"/>
                <a:gd name="connsiteY96" fmla="*/ 3543478 h 3785035"/>
                <a:gd name="connsiteX97" fmla="*/ 4822275 w 12172979"/>
                <a:gd name="connsiteY97" fmla="*/ 3529530 h 3785035"/>
                <a:gd name="connsiteX98" fmla="*/ 4611784 w 12172979"/>
                <a:gd name="connsiteY98" fmla="*/ 3208721 h 3785035"/>
                <a:gd name="connsiteX99" fmla="*/ 4550920 w 12172979"/>
                <a:gd name="connsiteY99" fmla="*/ 2979844 h 3785035"/>
                <a:gd name="connsiteX100" fmla="*/ 4556625 w 12172979"/>
                <a:gd name="connsiteY100" fmla="*/ 2930391 h 3785035"/>
                <a:gd name="connsiteX101" fmla="*/ 5172883 w 12172979"/>
                <a:gd name="connsiteY101" fmla="*/ 2772523 h 3785035"/>
                <a:gd name="connsiteX102" fmla="*/ 5207753 w 12172979"/>
                <a:gd name="connsiteY102" fmla="*/ 2868892 h 3785035"/>
                <a:gd name="connsiteX103" fmla="*/ 5231211 w 12172979"/>
                <a:gd name="connsiteY103" fmla="*/ 2952582 h 3785035"/>
                <a:gd name="connsiteX104" fmla="*/ 5262278 w 12172979"/>
                <a:gd name="connsiteY104" fmla="*/ 3144686 h 3785035"/>
                <a:gd name="connsiteX105" fmla="*/ 5281298 w 12172979"/>
                <a:gd name="connsiteY105" fmla="*/ 3162438 h 3785035"/>
                <a:gd name="connsiteX106" fmla="*/ 5397322 w 12172979"/>
                <a:gd name="connsiteY106" fmla="*/ 3049585 h 3785035"/>
                <a:gd name="connsiteX107" fmla="*/ 5397322 w 12172979"/>
                <a:gd name="connsiteY107" fmla="*/ 3049585 h 3785035"/>
                <a:gd name="connsiteX108" fmla="*/ 5363085 w 12172979"/>
                <a:gd name="connsiteY108" fmla="*/ 2951947 h 3785035"/>
                <a:gd name="connsiteX109" fmla="*/ 5273056 w 12172979"/>
                <a:gd name="connsiteY109" fmla="*/ 2901227 h 3785035"/>
                <a:gd name="connsiteX110" fmla="*/ 5302221 w 12172979"/>
                <a:gd name="connsiteY110" fmla="*/ 2850506 h 3785035"/>
                <a:gd name="connsiteX111" fmla="*/ 5378936 w 12172979"/>
                <a:gd name="connsiteY111" fmla="*/ 2889181 h 3785035"/>
                <a:gd name="connsiteX112" fmla="*/ 5378936 w 12172979"/>
                <a:gd name="connsiteY112" fmla="*/ 2889181 h 3785035"/>
                <a:gd name="connsiteX113" fmla="*/ 5450579 w 12172979"/>
                <a:gd name="connsiteY113" fmla="*/ 3088259 h 3785035"/>
                <a:gd name="connsiteX114" fmla="*/ 5290174 w 12172979"/>
                <a:gd name="connsiteY114" fmla="*/ 3229009 h 3785035"/>
                <a:gd name="connsiteX115" fmla="*/ 5266716 w 12172979"/>
                <a:gd name="connsiteY115" fmla="*/ 3300652 h 3785035"/>
                <a:gd name="connsiteX116" fmla="*/ 5210923 w 12172979"/>
                <a:gd name="connsiteY116" fmla="*/ 3419212 h 3785035"/>
                <a:gd name="connsiteX117" fmla="*/ 5754903 w 12172979"/>
                <a:gd name="connsiteY117" fmla="*/ 3438232 h 3785035"/>
                <a:gd name="connsiteX118" fmla="*/ 5711157 w 12172979"/>
                <a:gd name="connsiteY118" fmla="*/ 2832754 h 3785035"/>
                <a:gd name="connsiteX119" fmla="*/ 5710522 w 12172979"/>
                <a:gd name="connsiteY119" fmla="*/ 2814367 h 3785035"/>
                <a:gd name="connsiteX120" fmla="*/ 5240088 w 12172979"/>
                <a:gd name="connsiteY120" fmla="*/ 1900126 h 3785035"/>
                <a:gd name="connsiteX121" fmla="*/ 5247062 w 12172979"/>
                <a:gd name="connsiteY121" fmla="*/ 1833555 h 3785035"/>
                <a:gd name="connsiteX122" fmla="*/ 5247062 w 12172979"/>
                <a:gd name="connsiteY122" fmla="*/ 1833555 h 3785035"/>
                <a:gd name="connsiteX123" fmla="*/ 5247062 w 12172979"/>
                <a:gd name="connsiteY123" fmla="*/ 1833555 h 3785035"/>
                <a:gd name="connsiteX124" fmla="*/ 5247062 w 12172979"/>
                <a:gd name="connsiteY124" fmla="*/ 1833555 h 3785035"/>
                <a:gd name="connsiteX125" fmla="*/ 5276226 w 12172979"/>
                <a:gd name="connsiteY125" fmla="*/ 1823411 h 3785035"/>
                <a:gd name="connsiteX126" fmla="*/ 5642684 w 12172979"/>
                <a:gd name="connsiteY126" fmla="*/ 1751768 h 3785035"/>
                <a:gd name="connsiteX127" fmla="*/ 5733981 w 12172979"/>
                <a:gd name="connsiteY127" fmla="*/ 1816437 h 3785035"/>
                <a:gd name="connsiteX128" fmla="*/ 6032599 w 12172979"/>
                <a:gd name="connsiteY128" fmla="*/ 2486585 h 3785035"/>
                <a:gd name="connsiteX129" fmla="*/ 6255137 w 12172979"/>
                <a:gd name="connsiteY129" fmla="*/ 2876500 h 3785035"/>
                <a:gd name="connsiteX130" fmla="*/ 6477674 w 12172979"/>
                <a:gd name="connsiteY130" fmla="*/ 3280364 h 3785035"/>
                <a:gd name="connsiteX131" fmla="*/ 6468164 w 12172979"/>
                <a:gd name="connsiteY131" fmla="*/ 3395754 h 3785035"/>
                <a:gd name="connsiteX132" fmla="*/ 6377500 w 12172979"/>
                <a:gd name="connsiteY132" fmla="*/ 3402728 h 3785035"/>
                <a:gd name="connsiteX133" fmla="*/ 6312197 w 12172979"/>
                <a:gd name="connsiteY133" fmla="*/ 3292410 h 3785035"/>
                <a:gd name="connsiteX134" fmla="*/ 6257673 w 12172979"/>
                <a:gd name="connsiteY134" fmla="*/ 3187165 h 3785035"/>
                <a:gd name="connsiteX135" fmla="*/ 6044012 w 12172979"/>
                <a:gd name="connsiteY135" fmla="*/ 2760477 h 3785035"/>
                <a:gd name="connsiteX136" fmla="*/ 5947642 w 12172979"/>
                <a:gd name="connsiteY136" fmla="*/ 2731946 h 3785035"/>
                <a:gd name="connsiteX137" fmla="*/ 5894385 w 12172979"/>
                <a:gd name="connsiteY137" fmla="*/ 2769987 h 3785035"/>
                <a:gd name="connsiteX138" fmla="*/ 5884875 w 12172979"/>
                <a:gd name="connsiteY138" fmla="*/ 2908201 h 3785035"/>
                <a:gd name="connsiteX139" fmla="*/ 5884875 w 12172979"/>
                <a:gd name="connsiteY139" fmla="*/ 2908201 h 3785035"/>
                <a:gd name="connsiteX140" fmla="*/ 6012311 w 12172979"/>
                <a:gd name="connsiteY140" fmla="*/ 2898057 h 3785035"/>
                <a:gd name="connsiteX141" fmla="*/ 6364186 w 12172979"/>
                <a:gd name="connsiteY141" fmla="*/ 2630505 h 3785035"/>
                <a:gd name="connsiteX142" fmla="*/ 6607012 w 12172979"/>
                <a:gd name="connsiteY142" fmla="*/ 2413040 h 3785035"/>
                <a:gd name="connsiteX143" fmla="*/ 6587992 w 12172979"/>
                <a:gd name="connsiteY143" fmla="*/ 3123130 h 3785035"/>
                <a:gd name="connsiteX144" fmla="*/ 6605109 w 12172979"/>
                <a:gd name="connsiteY144" fmla="*/ 3784402 h 3785035"/>
                <a:gd name="connsiteX145" fmla="*/ 6793411 w 12172979"/>
                <a:gd name="connsiteY145" fmla="*/ 3417944 h 3785035"/>
                <a:gd name="connsiteX146" fmla="*/ 6801019 w 12172979"/>
                <a:gd name="connsiteY146" fmla="*/ 2814367 h 3785035"/>
                <a:gd name="connsiteX147" fmla="*/ 6769318 w 12172979"/>
                <a:gd name="connsiteY147" fmla="*/ 2798517 h 3785035"/>
                <a:gd name="connsiteX148" fmla="*/ 6655830 w 12172979"/>
                <a:gd name="connsiteY148" fmla="*/ 3094600 h 3785035"/>
                <a:gd name="connsiteX149" fmla="*/ 6892950 w 12172979"/>
                <a:gd name="connsiteY149" fmla="*/ 3235984 h 3785035"/>
                <a:gd name="connsiteX150" fmla="*/ 6969031 w 12172979"/>
                <a:gd name="connsiteY150" fmla="*/ 3120594 h 3785035"/>
                <a:gd name="connsiteX151" fmla="*/ 6880270 w 12172979"/>
                <a:gd name="connsiteY151" fmla="*/ 2863186 h 3785035"/>
                <a:gd name="connsiteX152" fmla="*/ 7545346 w 12172979"/>
                <a:gd name="connsiteY152" fmla="*/ 1931826 h 3785035"/>
                <a:gd name="connsiteX153" fmla="*/ 8214859 w 12172979"/>
                <a:gd name="connsiteY153" fmla="*/ 2137246 h 3785035"/>
                <a:gd name="connsiteX154" fmla="*/ 8324543 w 12172979"/>
                <a:gd name="connsiteY154" fmla="*/ 2187332 h 3785035"/>
                <a:gd name="connsiteX155" fmla="*/ 8326445 w 12172979"/>
                <a:gd name="connsiteY155" fmla="*/ 2187332 h 3785035"/>
                <a:gd name="connsiteX156" fmla="*/ 8391114 w 12172979"/>
                <a:gd name="connsiteY156" fmla="*/ 2184162 h 3785035"/>
                <a:gd name="connsiteX157" fmla="*/ 8664372 w 12172979"/>
                <a:gd name="connsiteY157" fmla="*/ 2343933 h 3785035"/>
                <a:gd name="connsiteX158" fmla="*/ 8598435 w 12172979"/>
                <a:gd name="connsiteY158" fmla="*/ 2586124 h 3785035"/>
                <a:gd name="connsiteX159" fmla="*/ 8503333 w 12172979"/>
                <a:gd name="connsiteY159" fmla="*/ 2558228 h 3785035"/>
                <a:gd name="connsiteX160" fmla="*/ 8396186 w 12172979"/>
                <a:gd name="connsiteY160" fmla="*/ 2281166 h 3785035"/>
                <a:gd name="connsiteX161" fmla="*/ 8346100 w 12172979"/>
                <a:gd name="connsiteY161" fmla="*/ 2298284 h 3785035"/>
                <a:gd name="connsiteX162" fmla="*/ 8462757 w 12172979"/>
                <a:gd name="connsiteY162" fmla="*/ 2620360 h 3785035"/>
                <a:gd name="connsiteX163" fmla="*/ 7793243 w 12172979"/>
                <a:gd name="connsiteY163" fmla="*/ 3514314 h 3785035"/>
                <a:gd name="connsiteX164" fmla="*/ 7215027 w 12172979"/>
                <a:gd name="connsiteY164" fmla="*/ 3391316 h 3785035"/>
                <a:gd name="connsiteX165" fmla="*/ 7161136 w 12172979"/>
                <a:gd name="connsiteY165" fmla="*/ 3208087 h 3785035"/>
                <a:gd name="connsiteX166" fmla="*/ 7381137 w 12172979"/>
                <a:gd name="connsiteY166" fmla="*/ 3231546 h 3785035"/>
                <a:gd name="connsiteX167" fmla="*/ 7271454 w 12172979"/>
                <a:gd name="connsiteY167" fmla="*/ 3098404 h 3785035"/>
                <a:gd name="connsiteX168" fmla="*/ 7116755 w 12172979"/>
                <a:gd name="connsiteY168" fmla="*/ 2812465 h 3785035"/>
                <a:gd name="connsiteX169" fmla="*/ 7594164 w 12172979"/>
                <a:gd name="connsiteY169" fmla="*/ 2169580 h 3785035"/>
                <a:gd name="connsiteX170" fmla="*/ 8223736 w 12172979"/>
                <a:gd name="connsiteY170" fmla="*/ 2643819 h 3785035"/>
                <a:gd name="connsiteX171" fmla="*/ 7757739 w 12172979"/>
                <a:gd name="connsiteY171" fmla="*/ 3277194 h 3785035"/>
                <a:gd name="connsiteX172" fmla="*/ 7543443 w 12172979"/>
                <a:gd name="connsiteY172" fmla="*/ 3180191 h 3785035"/>
                <a:gd name="connsiteX173" fmla="*/ 8405696 w 12172979"/>
                <a:gd name="connsiteY173" fmla="*/ 3544746 h 3785035"/>
                <a:gd name="connsiteX174" fmla="*/ 9238150 w 12172979"/>
                <a:gd name="connsiteY174" fmla="*/ 3310797 h 3785035"/>
                <a:gd name="connsiteX175" fmla="*/ 8963624 w 12172979"/>
                <a:gd name="connsiteY175" fmla="*/ 3078115 h 3785035"/>
                <a:gd name="connsiteX176" fmla="*/ 9846166 w 12172979"/>
                <a:gd name="connsiteY176" fmla="*/ 3491489 h 3785035"/>
                <a:gd name="connsiteX177" fmla="*/ 10123227 w 12172979"/>
                <a:gd name="connsiteY177" fmla="*/ 3303189 h 3785035"/>
                <a:gd name="connsiteX178" fmla="*/ 9983111 w 12172979"/>
                <a:gd name="connsiteY178" fmla="*/ 3224571 h 3785035"/>
                <a:gd name="connsiteX179" fmla="*/ 9958385 w 12172979"/>
                <a:gd name="connsiteY179" fmla="*/ 3260076 h 3785035"/>
                <a:gd name="connsiteX180" fmla="*/ 9991354 w 12172979"/>
                <a:gd name="connsiteY180" fmla="*/ 3328549 h 3785035"/>
                <a:gd name="connsiteX181" fmla="*/ 10026224 w 12172979"/>
                <a:gd name="connsiteY181" fmla="*/ 3360883 h 3785035"/>
                <a:gd name="connsiteX182" fmla="*/ 10198675 w 12172979"/>
                <a:gd name="connsiteY182" fmla="*/ 3554890 h 3785035"/>
                <a:gd name="connsiteX183" fmla="*/ 10198041 w 12172979"/>
                <a:gd name="connsiteY183" fmla="*/ 3625899 h 3785035"/>
                <a:gd name="connsiteX184" fmla="*/ 10148588 w 12172979"/>
                <a:gd name="connsiteY184" fmla="*/ 3661404 h 3785035"/>
                <a:gd name="connsiteX185" fmla="*/ 10110547 w 12172979"/>
                <a:gd name="connsiteY185" fmla="*/ 3653162 h 3785035"/>
                <a:gd name="connsiteX186" fmla="*/ 9955849 w 12172979"/>
                <a:gd name="connsiteY186" fmla="*/ 3462325 h 3785035"/>
                <a:gd name="connsiteX187" fmla="*/ 9858212 w 12172979"/>
                <a:gd name="connsiteY187" fmla="*/ 3343131 h 3785035"/>
                <a:gd name="connsiteX188" fmla="*/ 9839192 w 12172979"/>
                <a:gd name="connsiteY188" fmla="*/ 3345667 h 3785035"/>
                <a:gd name="connsiteX189" fmla="*/ 9733312 w 12172979"/>
                <a:gd name="connsiteY189" fmla="*/ 3324111 h 3785035"/>
                <a:gd name="connsiteX190" fmla="*/ 8944604 w 12172979"/>
                <a:gd name="connsiteY190" fmla="*/ 2362319 h 3785035"/>
                <a:gd name="connsiteX191" fmla="*/ 8948408 w 12172979"/>
                <a:gd name="connsiteY191" fmla="*/ 2257707 h 3785035"/>
                <a:gd name="connsiteX192" fmla="*/ 8953480 w 12172979"/>
                <a:gd name="connsiteY192" fmla="*/ 2239955 h 3785035"/>
                <a:gd name="connsiteX193" fmla="*/ 8850771 w 12172979"/>
                <a:gd name="connsiteY193" fmla="*/ 2116323 h 3785035"/>
                <a:gd name="connsiteX194" fmla="*/ 8827947 w 12172979"/>
                <a:gd name="connsiteY194" fmla="*/ 2094133 h 3785035"/>
                <a:gd name="connsiteX195" fmla="*/ 8828580 w 12172979"/>
                <a:gd name="connsiteY195" fmla="*/ 2095401 h 3785035"/>
                <a:gd name="connsiteX196" fmla="*/ 8732845 w 12172979"/>
                <a:gd name="connsiteY196" fmla="*/ 1974305 h 3785035"/>
                <a:gd name="connsiteX197" fmla="*/ 8693536 w 12172979"/>
                <a:gd name="connsiteY197" fmla="*/ 1924852 h 3785035"/>
                <a:gd name="connsiteX198" fmla="*/ 8693536 w 12172979"/>
                <a:gd name="connsiteY198" fmla="*/ 1924852 h 3785035"/>
                <a:gd name="connsiteX199" fmla="*/ 8764546 w 12172979"/>
                <a:gd name="connsiteY199" fmla="*/ 1841797 h 3785035"/>
                <a:gd name="connsiteX200" fmla="*/ 8817168 w 12172979"/>
                <a:gd name="connsiteY200" fmla="*/ 1870328 h 3785035"/>
                <a:gd name="connsiteX201" fmla="*/ 8937630 w 12172979"/>
                <a:gd name="connsiteY201" fmla="*/ 2016784 h 3785035"/>
                <a:gd name="connsiteX202" fmla="*/ 8958552 w 12172979"/>
                <a:gd name="connsiteY202" fmla="*/ 2068138 h 3785035"/>
                <a:gd name="connsiteX203" fmla="*/ 8983913 w 12172979"/>
                <a:gd name="connsiteY203" fmla="*/ 2099205 h 3785035"/>
                <a:gd name="connsiteX204" fmla="*/ 9052385 w 12172979"/>
                <a:gd name="connsiteY204" fmla="*/ 2152462 h 3785035"/>
                <a:gd name="connsiteX205" fmla="*/ 9075210 w 12172979"/>
                <a:gd name="connsiteY205" fmla="*/ 2146756 h 3785035"/>
                <a:gd name="connsiteX206" fmla="*/ 9156997 w 12172979"/>
                <a:gd name="connsiteY206" fmla="*/ 2154998 h 3785035"/>
                <a:gd name="connsiteX207" fmla="*/ 9202646 w 12172979"/>
                <a:gd name="connsiteY207" fmla="*/ 2208888 h 3785035"/>
                <a:gd name="connsiteX208" fmla="*/ 9952679 w 12172979"/>
                <a:gd name="connsiteY208" fmla="*/ 3123764 h 3785035"/>
                <a:gd name="connsiteX209" fmla="*/ 10380001 w 12172979"/>
                <a:gd name="connsiteY209" fmla="*/ 3002034 h 3785035"/>
                <a:gd name="connsiteX210" fmla="*/ 10308359 w 12172979"/>
                <a:gd name="connsiteY210" fmla="*/ 3294947 h 3785035"/>
                <a:gd name="connsiteX211" fmla="*/ 10492855 w 12172979"/>
                <a:gd name="connsiteY211" fmla="*/ 3492758 h 3785035"/>
                <a:gd name="connsiteX212" fmla="*/ 10496659 w 12172979"/>
                <a:gd name="connsiteY212" fmla="*/ 3496561 h 3785035"/>
                <a:gd name="connsiteX213" fmla="*/ 10877065 w 12172979"/>
                <a:gd name="connsiteY213" fmla="*/ 3542210 h 3785035"/>
                <a:gd name="connsiteX214" fmla="*/ 10670378 w 12172979"/>
                <a:gd name="connsiteY214" fmla="*/ 3281632 h 3785035"/>
                <a:gd name="connsiteX215" fmla="*/ 10713490 w 12172979"/>
                <a:gd name="connsiteY215" fmla="*/ 3050219 h 3785035"/>
                <a:gd name="connsiteX216" fmla="*/ 10220865 w 12172979"/>
                <a:gd name="connsiteY216" fmla="*/ 1840529 h 3785035"/>
                <a:gd name="connsiteX217" fmla="*/ 10155562 w 12172979"/>
                <a:gd name="connsiteY217" fmla="*/ 1694707 h 3785035"/>
                <a:gd name="connsiteX218" fmla="*/ 9991988 w 12172979"/>
                <a:gd name="connsiteY218" fmla="*/ 1758742 h 3785035"/>
                <a:gd name="connsiteX219" fmla="*/ 9723168 w 12172979"/>
                <a:gd name="connsiteY219" fmla="*/ 1839895 h 3785035"/>
                <a:gd name="connsiteX220" fmla="*/ 9264778 w 12172979"/>
                <a:gd name="connsiteY220" fmla="*/ 1670615 h 3785035"/>
                <a:gd name="connsiteX221" fmla="*/ 8924316 w 12172979"/>
                <a:gd name="connsiteY221" fmla="*/ 1289575 h 3785035"/>
                <a:gd name="connsiteX222" fmla="*/ 8982644 w 12172979"/>
                <a:gd name="connsiteY222" fmla="*/ 1257241 h 3785035"/>
                <a:gd name="connsiteX223" fmla="*/ 8964893 w 12172979"/>
                <a:gd name="connsiteY223" fmla="*/ 1226808 h 3785035"/>
                <a:gd name="connsiteX224" fmla="*/ 9082818 w 12172979"/>
                <a:gd name="connsiteY224" fmla="*/ 1200180 h 3785035"/>
                <a:gd name="connsiteX225" fmla="*/ 9122761 w 12172979"/>
                <a:gd name="connsiteY225" fmla="*/ 1186865 h 3785035"/>
                <a:gd name="connsiteX226" fmla="*/ 9122761 w 12172979"/>
                <a:gd name="connsiteY226" fmla="*/ 1186865 h 3785035"/>
                <a:gd name="connsiteX227" fmla="*/ 9176017 w 12172979"/>
                <a:gd name="connsiteY227" fmla="*/ 1217932 h 3785035"/>
                <a:gd name="connsiteX228" fmla="*/ 9415673 w 12172979"/>
                <a:gd name="connsiteY228" fmla="*/ 1377068 h 3785035"/>
                <a:gd name="connsiteX229" fmla="*/ 9224836 w 12172979"/>
                <a:gd name="connsiteY229" fmla="*/ 1501334 h 3785035"/>
                <a:gd name="connsiteX230" fmla="*/ 9846166 w 12172979"/>
                <a:gd name="connsiteY230" fmla="*/ 1595801 h 3785035"/>
                <a:gd name="connsiteX231" fmla="*/ 9880402 w 12172979"/>
                <a:gd name="connsiteY231" fmla="*/ 1588193 h 3785035"/>
                <a:gd name="connsiteX232" fmla="*/ 9847433 w 12172979"/>
                <a:gd name="connsiteY232" fmla="*/ 1560297 h 3785035"/>
                <a:gd name="connsiteX233" fmla="*/ 9295845 w 12172979"/>
                <a:gd name="connsiteY233" fmla="*/ 1493726 h 3785035"/>
                <a:gd name="connsiteX234" fmla="*/ 9758672 w 12172979"/>
                <a:gd name="connsiteY234" fmla="*/ 1381506 h 3785035"/>
                <a:gd name="connsiteX235" fmla="*/ 10018616 w 12172979"/>
                <a:gd name="connsiteY235" fmla="*/ 1250266 h 3785035"/>
                <a:gd name="connsiteX236" fmla="*/ 9803053 w 12172979"/>
                <a:gd name="connsiteY236" fmla="*/ 1185597 h 3785035"/>
                <a:gd name="connsiteX237" fmla="*/ 9783398 w 12172979"/>
                <a:gd name="connsiteY237" fmla="*/ 1183695 h 3785035"/>
                <a:gd name="connsiteX238" fmla="*/ 9792909 w 12172979"/>
                <a:gd name="connsiteY238" fmla="*/ 1287673 h 3785035"/>
                <a:gd name="connsiteX239" fmla="*/ 9876598 w 12172979"/>
                <a:gd name="connsiteY239" fmla="*/ 1080986 h 3785035"/>
                <a:gd name="connsiteX240" fmla="*/ 8814632 w 12172979"/>
                <a:gd name="connsiteY240" fmla="*/ 1078450 h 3785035"/>
                <a:gd name="connsiteX241" fmla="*/ 8767081 w 12172979"/>
                <a:gd name="connsiteY241" fmla="*/ 1030265 h 3785035"/>
                <a:gd name="connsiteX242" fmla="*/ 8814632 w 12172979"/>
                <a:gd name="connsiteY242" fmla="*/ 982080 h 3785035"/>
                <a:gd name="connsiteX243" fmla="*/ 9830315 w 12172979"/>
                <a:gd name="connsiteY243" fmla="*/ 964328 h 3785035"/>
                <a:gd name="connsiteX244" fmla="*/ 9772621 w 12172979"/>
                <a:gd name="connsiteY244" fmla="*/ 912339 h 3785035"/>
                <a:gd name="connsiteX245" fmla="*/ 8834287 w 12172979"/>
                <a:gd name="connsiteY245" fmla="*/ 912339 h 3785035"/>
                <a:gd name="connsiteX246" fmla="*/ 8883105 w 12172979"/>
                <a:gd name="connsiteY246" fmla="*/ 789342 h 3785035"/>
                <a:gd name="connsiteX247" fmla="*/ 9258438 w 12172979"/>
                <a:gd name="connsiteY247" fmla="*/ 365823 h 3785035"/>
                <a:gd name="connsiteX248" fmla="*/ 9678153 w 12172979"/>
                <a:gd name="connsiteY248" fmla="*/ 230779 h 3785035"/>
                <a:gd name="connsiteX249" fmla="*/ 9709854 w 12172979"/>
                <a:gd name="connsiteY249" fmla="*/ 229511 h 3785035"/>
                <a:gd name="connsiteX250" fmla="*/ 9709854 w 12172979"/>
                <a:gd name="connsiteY250" fmla="*/ 159136 h 3785035"/>
                <a:gd name="connsiteX251" fmla="*/ 9695905 w 12172979"/>
                <a:gd name="connsiteY251" fmla="*/ 159136 h 3785035"/>
                <a:gd name="connsiteX252" fmla="*/ 9627432 w 12172979"/>
                <a:gd name="connsiteY252" fmla="*/ 90029 h 3785035"/>
                <a:gd name="connsiteX253" fmla="*/ 9627432 w 12172979"/>
                <a:gd name="connsiteY253" fmla="*/ 69107 h 3785035"/>
                <a:gd name="connsiteX254" fmla="*/ 9695905 w 12172979"/>
                <a:gd name="connsiteY254" fmla="*/ 0 h 3785035"/>
                <a:gd name="connsiteX255" fmla="*/ 9903860 w 12172979"/>
                <a:gd name="connsiteY255" fmla="*/ 0 h 3785035"/>
                <a:gd name="connsiteX256" fmla="*/ 9903860 w 12172979"/>
                <a:gd name="connsiteY256" fmla="*/ 0 h 3785035"/>
                <a:gd name="connsiteX257" fmla="*/ 9972334 w 12172979"/>
                <a:gd name="connsiteY257" fmla="*/ 69107 h 3785035"/>
                <a:gd name="connsiteX258" fmla="*/ 9972334 w 12172979"/>
                <a:gd name="connsiteY258" fmla="*/ 90029 h 3785035"/>
                <a:gd name="connsiteX259" fmla="*/ 9903860 w 12172979"/>
                <a:gd name="connsiteY259" fmla="*/ 159136 h 3785035"/>
                <a:gd name="connsiteX260" fmla="*/ 9889912 w 12172979"/>
                <a:gd name="connsiteY260" fmla="*/ 159136 h 3785035"/>
                <a:gd name="connsiteX261" fmla="*/ 9889912 w 12172979"/>
                <a:gd name="connsiteY261" fmla="*/ 234583 h 3785035"/>
                <a:gd name="connsiteX262" fmla="*/ 9972334 w 12172979"/>
                <a:gd name="connsiteY262" fmla="*/ 241558 h 3785035"/>
                <a:gd name="connsiteX263" fmla="*/ 10341327 w 12172979"/>
                <a:gd name="connsiteY263" fmla="*/ 368993 h 3785035"/>
                <a:gd name="connsiteX264" fmla="*/ 10750263 w 12172979"/>
                <a:gd name="connsiteY264" fmla="*/ 886345 h 3785035"/>
                <a:gd name="connsiteX265" fmla="*/ 10750897 w 12172979"/>
                <a:gd name="connsiteY265" fmla="*/ 914875 h 3785035"/>
                <a:gd name="connsiteX266" fmla="*/ 10750897 w 12172979"/>
                <a:gd name="connsiteY266" fmla="*/ 914875 h 3785035"/>
                <a:gd name="connsiteX267" fmla="*/ 9943168 w 12172979"/>
                <a:gd name="connsiteY267" fmla="*/ 919314 h 3785035"/>
                <a:gd name="connsiteX268" fmla="*/ 9927318 w 12172979"/>
                <a:gd name="connsiteY268" fmla="*/ 958622 h 3785035"/>
                <a:gd name="connsiteX269" fmla="*/ 10784499 w 12172979"/>
                <a:gd name="connsiteY269" fmla="*/ 984616 h 3785035"/>
                <a:gd name="connsiteX270" fmla="*/ 10784499 w 12172979"/>
                <a:gd name="connsiteY270" fmla="*/ 984616 h 3785035"/>
                <a:gd name="connsiteX271" fmla="*/ 10832050 w 12172979"/>
                <a:gd name="connsiteY271" fmla="*/ 1032801 h 3785035"/>
                <a:gd name="connsiteX272" fmla="*/ 10784499 w 12172979"/>
                <a:gd name="connsiteY272" fmla="*/ 1080986 h 3785035"/>
                <a:gd name="connsiteX273" fmla="*/ 10115619 w 12172979"/>
                <a:gd name="connsiteY273" fmla="*/ 1108882 h 3785035"/>
                <a:gd name="connsiteX274" fmla="*/ 10286802 w 12172979"/>
                <a:gd name="connsiteY274" fmla="*/ 1162773 h 3785035"/>
                <a:gd name="connsiteX275" fmla="*/ 10651357 w 12172979"/>
                <a:gd name="connsiteY275" fmla="*/ 1495628 h 3785035"/>
                <a:gd name="connsiteX276" fmla="*/ 11325309 w 12172979"/>
                <a:gd name="connsiteY276" fmla="*/ 2536671 h 3785035"/>
                <a:gd name="connsiteX277" fmla="*/ 11568769 w 12172979"/>
                <a:gd name="connsiteY277" fmla="*/ 2583588 h 3785035"/>
                <a:gd name="connsiteX278" fmla="*/ 11687963 w 12172979"/>
                <a:gd name="connsiteY278" fmla="*/ 2856846 h 3785035"/>
                <a:gd name="connsiteX279" fmla="*/ 11880067 w 12172979"/>
                <a:gd name="connsiteY279" fmla="*/ 3051487 h 3785035"/>
                <a:gd name="connsiteX280" fmla="*/ 11978973 w 12172979"/>
                <a:gd name="connsiteY280" fmla="*/ 3282900 h 3785035"/>
                <a:gd name="connsiteX281" fmla="*/ 12175516 w 12172979"/>
                <a:gd name="connsiteY281" fmla="*/ 3417310 h 3785035"/>
                <a:gd name="connsiteX0-1" fmla="*/ 0 w 12175516"/>
                <a:gd name="connsiteY0-2" fmla="*/ 2899959 h 3789197"/>
                <a:gd name="connsiteX1-3" fmla="*/ 223805 w 12175516"/>
                <a:gd name="connsiteY1-4" fmla="*/ 2802955 h 3789197"/>
                <a:gd name="connsiteX2-5" fmla="*/ 244728 w 12175516"/>
                <a:gd name="connsiteY2-6" fmla="*/ 3170681 h 3789197"/>
                <a:gd name="connsiteX3-7" fmla="*/ 514182 w 12175516"/>
                <a:gd name="connsiteY3-8" fmla="*/ 3354543 h 3789197"/>
                <a:gd name="connsiteX4-9" fmla="*/ 883175 w 12175516"/>
                <a:gd name="connsiteY4-10" fmla="*/ 3190969 h 3789197"/>
                <a:gd name="connsiteX5-11" fmla="*/ 881273 w 12175516"/>
                <a:gd name="connsiteY5-12" fmla="*/ 3136444 h 3789197"/>
                <a:gd name="connsiteX6-13" fmla="*/ 880005 w 12175516"/>
                <a:gd name="connsiteY6-14" fmla="*/ 3135810 h 3789197"/>
                <a:gd name="connsiteX7-15" fmla="*/ 720869 w 12175516"/>
                <a:gd name="connsiteY7-16" fmla="*/ 3090161 h 3789197"/>
                <a:gd name="connsiteX8-17" fmla="*/ 657468 w 12175516"/>
                <a:gd name="connsiteY8-18" fmla="*/ 3059729 h 3789197"/>
                <a:gd name="connsiteX9-19" fmla="*/ 715797 w 12175516"/>
                <a:gd name="connsiteY9-20" fmla="*/ 3040709 h 3789197"/>
                <a:gd name="connsiteX10-21" fmla="*/ 925654 w 12175516"/>
                <a:gd name="connsiteY10-22" fmla="*/ 2825780 h 3789197"/>
                <a:gd name="connsiteX11-23" fmla="*/ 911072 w 12175516"/>
                <a:gd name="connsiteY11-24" fmla="*/ 2752235 h 3789197"/>
                <a:gd name="connsiteX12-25" fmla="*/ 881273 w 12175516"/>
                <a:gd name="connsiteY12-26" fmla="*/ 2698344 h 3789197"/>
                <a:gd name="connsiteX13-27" fmla="*/ 886979 w 12175516"/>
                <a:gd name="connsiteY13-28" fmla="*/ 2329350 h 3789197"/>
                <a:gd name="connsiteX14-29" fmla="*/ 916778 w 12175516"/>
                <a:gd name="connsiteY14-30" fmla="*/ 2283068 h 3789197"/>
                <a:gd name="connsiteX15-31" fmla="*/ 959890 w 12175516"/>
                <a:gd name="connsiteY15-32" fmla="*/ 2051020 h 3789197"/>
                <a:gd name="connsiteX16-33" fmla="*/ 984617 w 12175516"/>
                <a:gd name="connsiteY16-34" fmla="*/ 2022490 h 3789197"/>
                <a:gd name="connsiteX17-35" fmla="*/ 1185598 w 12175516"/>
                <a:gd name="connsiteY17-36" fmla="*/ 2080185 h 3789197"/>
                <a:gd name="connsiteX18-37" fmla="*/ 1386579 w 12175516"/>
                <a:gd name="connsiteY18-38" fmla="*/ 2137880 h 3789197"/>
                <a:gd name="connsiteX19-39" fmla="*/ 1392285 w 12175516"/>
                <a:gd name="connsiteY19-40" fmla="*/ 2175286 h 3789197"/>
                <a:gd name="connsiteX20-41" fmla="*/ 1305425 w 12175516"/>
                <a:gd name="connsiteY20-42" fmla="*/ 2394019 h 3789197"/>
                <a:gd name="connsiteX21-43" fmla="*/ 1306059 w 12175516"/>
                <a:gd name="connsiteY21-44" fmla="*/ 2449178 h 3789197"/>
                <a:gd name="connsiteX22-45" fmla="*/ 1114588 w 12175516"/>
                <a:gd name="connsiteY22-46" fmla="*/ 2764915 h 3789197"/>
                <a:gd name="connsiteX23-47" fmla="*/ 1056260 w 12175516"/>
                <a:gd name="connsiteY23-48" fmla="*/ 2793445 h 3789197"/>
                <a:gd name="connsiteX24-49" fmla="*/ 1004905 w 12175516"/>
                <a:gd name="connsiteY24-50" fmla="*/ 2847970 h 3789197"/>
                <a:gd name="connsiteX25-51" fmla="*/ 1068940 w 12175516"/>
                <a:gd name="connsiteY25-52" fmla="*/ 3141516 h 3789197"/>
                <a:gd name="connsiteX26-53" fmla="*/ 1068940 w 12175516"/>
                <a:gd name="connsiteY26-54" fmla="*/ 3141516 h 3789197"/>
                <a:gd name="connsiteX27-55" fmla="*/ 1108248 w 12175516"/>
                <a:gd name="connsiteY27-56" fmla="*/ 3188433 h 3789197"/>
                <a:gd name="connsiteX28-57" fmla="*/ 989689 w 12175516"/>
                <a:gd name="connsiteY28-58" fmla="*/ 3209355 h 3789197"/>
                <a:gd name="connsiteX29-59" fmla="*/ 1701047 w 12175516"/>
                <a:gd name="connsiteY29-60" fmla="*/ 2617824 h 3789197"/>
                <a:gd name="connsiteX30-61" fmla="*/ 1940069 w 12175516"/>
                <a:gd name="connsiteY30-62" fmla="*/ 2250099 h 3789197"/>
                <a:gd name="connsiteX31-63" fmla="*/ 1961625 w 12175516"/>
                <a:gd name="connsiteY31-64" fmla="*/ 2226641 h 3789197"/>
                <a:gd name="connsiteX32-65" fmla="*/ 1966697 w 12175516"/>
                <a:gd name="connsiteY32-66" fmla="*/ 2223471 h 3789197"/>
                <a:gd name="connsiteX33-67" fmla="*/ 1969867 w 12175516"/>
                <a:gd name="connsiteY33-68" fmla="*/ 2211424 h 3789197"/>
                <a:gd name="connsiteX34-69" fmla="*/ 1923584 w 12175516"/>
                <a:gd name="connsiteY34-70" fmla="*/ 2155632 h 3789197"/>
                <a:gd name="connsiteX35-71" fmla="*/ 1849405 w 12175516"/>
                <a:gd name="connsiteY35-72" fmla="*/ 2059896 h 3789197"/>
                <a:gd name="connsiteX36-73" fmla="*/ 1787906 w 12175516"/>
                <a:gd name="connsiteY36-74" fmla="*/ 1837993 h 3789197"/>
                <a:gd name="connsiteX37-75" fmla="*/ 1614188 w 12175516"/>
                <a:gd name="connsiteY37-76" fmla="*/ 1626234 h 3789197"/>
                <a:gd name="connsiteX38-77" fmla="*/ 1408135 w 12175516"/>
                <a:gd name="connsiteY38-78" fmla="*/ 1282601 h 3789197"/>
                <a:gd name="connsiteX39-79" fmla="*/ 1403063 w 12175516"/>
                <a:gd name="connsiteY39-80" fmla="*/ 1189402 h 3789197"/>
                <a:gd name="connsiteX40-81" fmla="*/ 1448711 w 12175516"/>
                <a:gd name="connsiteY40-82" fmla="*/ 1142485 h 3789197"/>
                <a:gd name="connsiteX41-83" fmla="*/ 1510844 w 12175516"/>
                <a:gd name="connsiteY41-84" fmla="*/ 1123465 h 3789197"/>
                <a:gd name="connsiteX42-85" fmla="*/ 1591364 w 12175516"/>
                <a:gd name="connsiteY42-86" fmla="*/ 1170381 h 3789197"/>
                <a:gd name="connsiteX43-87" fmla="*/ 1802489 w 12175516"/>
                <a:gd name="connsiteY43-88" fmla="*/ 1510844 h 3789197"/>
                <a:gd name="connsiteX44-89" fmla="*/ 1911538 w 12175516"/>
                <a:gd name="connsiteY44-90" fmla="*/ 1762546 h 3789197"/>
                <a:gd name="connsiteX45-91" fmla="*/ 2080819 w 12175516"/>
                <a:gd name="connsiteY45-92" fmla="*/ 1918512 h 3789197"/>
                <a:gd name="connsiteX46-93" fmla="*/ 2132174 w 12175516"/>
                <a:gd name="connsiteY46-94" fmla="*/ 2028196 h 3789197"/>
                <a:gd name="connsiteX47-95" fmla="*/ 2160704 w 12175516"/>
                <a:gd name="connsiteY47-96" fmla="*/ 2094767 h 3789197"/>
                <a:gd name="connsiteX48-97" fmla="*/ 2172750 w 12175516"/>
                <a:gd name="connsiteY48-98" fmla="*/ 2097937 h 3789197"/>
                <a:gd name="connsiteX49-99" fmla="*/ 2184162 w 12175516"/>
                <a:gd name="connsiteY49-100" fmla="*/ 2090963 h 3789197"/>
                <a:gd name="connsiteX50-101" fmla="*/ 2187966 w 12175516"/>
                <a:gd name="connsiteY50-102" fmla="*/ 2092231 h 3789197"/>
                <a:gd name="connsiteX51-103" fmla="*/ 2553790 w 12175516"/>
                <a:gd name="connsiteY51-104" fmla="*/ 2035804 h 3789197"/>
                <a:gd name="connsiteX52-105" fmla="*/ 2917077 w 12175516"/>
                <a:gd name="connsiteY52-106" fmla="*/ 2158168 h 3789197"/>
                <a:gd name="connsiteX53-107" fmla="*/ 3144687 w 12175516"/>
                <a:gd name="connsiteY53-108" fmla="*/ 2378803 h 3789197"/>
                <a:gd name="connsiteX54-109" fmla="*/ 3194139 w 12175516"/>
                <a:gd name="connsiteY54-110" fmla="*/ 2459956 h 3789197"/>
                <a:gd name="connsiteX55-111" fmla="*/ 2979844 w 12175516"/>
                <a:gd name="connsiteY55-112" fmla="*/ 3464227 h 3789197"/>
                <a:gd name="connsiteX56-113" fmla="*/ 2934196 w 12175516"/>
                <a:gd name="connsiteY56-114" fmla="*/ 3499098 h 3789197"/>
                <a:gd name="connsiteX57-115" fmla="*/ 2896789 w 12175516"/>
                <a:gd name="connsiteY57-116" fmla="*/ 3521922 h 3789197"/>
                <a:gd name="connsiteX58-117" fmla="*/ 2539208 w 12175516"/>
                <a:gd name="connsiteY58-118" fmla="*/ 3628435 h 3789197"/>
                <a:gd name="connsiteX59-119" fmla="*/ 2539208 w 12175516"/>
                <a:gd name="connsiteY59-120" fmla="*/ 3628435 h 3789197"/>
                <a:gd name="connsiteX60-121" fmla="*/ 1822777 w 12175516"/>
                <a:gd name="connsiteY60-122" fmla="*/ 3280998 h 3789197"/>
                <a:gd name="connsiteX61-123" fmla="*/ 1799953 w 12175516"/>
                <a:gd name="connsiteY61-124" fmla="*/ 3054023 h 3789197"/>
                <a:gd name="connsiteX62-125" fmla="*/ 1701681 w 12175516"/>
                <a:gd name="connsiteY62-126" fmla="*/ 2852408 h 3789197"/>
                <a:gd name="connsiteX63-127" fmla="*/ 1909002 w 12175516"/>
                <a:gd name="connsiteY63-128" fmla="*/ 2842898 h 3789197"/>
                <a:gd name="connsiteX64-129" fmla="*/ 2492291 w 12175516"/>
                <a:gd name="connsiteY64-130" fmla="*/ 2259609 h 3789197"/>
                <a:gd name="connsiteX65-131" fmla="*/ 3075580 w 12175516"/>
                <a:gd name="connsiteY65-132" fmla="*/ 2851774 h 3789197"/>
                <a:gd name="connsiteX66-133" fmla="*/ 2492925 w 12175516"/>
                <a:gd name="connsiteY66-134" fmla="*/ 3426820 h 3789197"/>
                <a:gd name="connsiteX67-135" fmla="*/ 1990155 w 12175516"/>
                <a:gd name="connsiteY67-136" fmla="*/ 3142150 h 3789197"/>
                <a:gd name="connsiteX68-137" fmla="*/ 3193505 w 12175516"/>
                <a:gd name="connsiteY68-138" fmla="*/ 3461691 h 3789197"/>
                <a:gd name="connsiteX69-139" fmla="*/ 3873797 w 12175516"/>
                <a:gd name="connsiteY69-140" fmla="*/ 3710856 h 3789197"/>
                <a:gd name="connsiteX70-141" fmla="*/ 3670914 w 12175516"/>
                <a:gd name="connsiteY70-142" fmla="*/ 3663306 h 3789197"/>
                <a:gd name="connsiteX71-143" fmla="*/ 3623998 w 12175516"/>
                <a:gd name="connsiteY71-144" fmla="*/ 3574544 h 3789197"/>
                <a:gd name="connsiteX72-145" fmla="*/ 3850973 w 12175516"/>
                <a:gd name="connsiteY72-146" fmla="*/ 2837826 h 3789197"/>
                <a:gd name="connsiteX73-147" fmla="*/ 3885843 w 12175516"/>
                <a:gd name="connsiteY73-148" fmla="*/ 2795981 h 3789197"/>
                <a:gd name="connsiteX74-149" fmla="*/ 3902962 w 12175516"/>
                <a:gd name="connsiteY74-150" fmla="*/ 2790909 h 3789197"/>
                <a:gd name="connsiteX75-151" fmla="*/ 4049418 w 12175516"/>
                <a:gd name="connsiteY75-152" fmla="*/ 2315402 h 3789197"/>
                <a:gd name="connsiteX76-153" fmla="*/ 3949879 w 12175516"/>
                <a:gd name="connsiteY76-154" fmla="*/ 2284970 h 3789197"/>
                <a:gd name="connsiteX77-155" fmla="*/ 3907400 w 12175516"/>
                <a:gd name="connsiteY77-156" fmla="*/ 2204451 h 3789197"/>
                <a:gd name="connsiteX78-157" fmla="*/ 4011377 w 12175516"/>
                <a:gd name="connsiteY78-158" fmla="*/ 1865889 h 3789197"/>
                <a:gd name="connsiteX79-159" fmla="*/ 4330284 w 12175516"/>
                <a:gd name="connsiteY79-160" fmla="*/ 1697243 h 3789197"/>
                <a:gd name="connsiteX80-161" fmla="*/ 4330284 w 12175516"/>
                <a:gd name="connsiteY80-162" fmla="*/ 1697243 h 3789197"/>
                <a:gd name="connsiteX81-163" fmla="*/ 4442504 w 12175516"/>
                <a:gd name="connsiteY81-164" fmla="*/ 1732114 h 3789197"/>
                <a:gd name="connsiteX82-165" fmla="*/ 4472936 w 12175516"/>
                <a:gd name="connsiteY82-166" fmla="*/ 1789808 h 3789197"/>
                <a:gd name="connsiteX83-167" fmla="*/ 4306826 w 12175516"/>
                <a:gd name="connsiteY83-168" fmla="*/ 2328082 h 3789197"/>
                <a:gd name="connsiteX84-169" fmla="*/ 4227575 w 12175516"/>
                <a:gd name="connsiteY84-170" fmla="*/ 2369927 h 3789197"/>
                <a:gd name="connsiteX85-171" fmla="*/ 4116623 w 12175516"/>
                <a:gd name="connsiteY85-172" fmla="*/ 2335690 h 3789197"/>
                <a:gd name="connsiteX86-173" fmla="*/ 3970167 w 12175516"/>
                <a:gd name="connsiteY86-174" fmla="*/ 2811197 h 3789197"/>
                <a:gd name="connsiteX87-175" fmla="*/ 3980945 w 12175516"/>
                <a:gd name="connsiteY87-176" fmla="*/ 2825146 h 3789197"/>
                <a:gd name="connsiteX88-177" fmla="*/ 3986017 w 12175516"/>
                <a:gd name="connsiteY88-178" fmla="*/ 2879036 h 3789197"/>
                <a:gd name="connsiteX89-179" fmla="*/ 3781232 w 12175516"/>
                <a:gd name="connsiteY89-180" fmla="*/ 3550452 h 3789197"/>
                <a:gd name="connsiteX90-181" fmla="*/ 3816737 w 12175516"/>
                <a:gd name="connsiteY90-182" fmla="*/ 3592931 h 3789197"/>
                <a:gd name="connsiteX91-183" fmla="*/ 4391783 w 12175516"/>
                <a:gd name="connsiteY91-184" fmla="*/ 3537138 h 3789197"/>
                <a:gd name="connsiteX92-185" fmla="*/ 5117090 w 12175516"/>
                <a:gd name="connsiteY92-186" fmla="*/ 3537772 h 3789197"/>
                <a:gd name="connsiteX93-187" fmla="*/ 5243892 w 12175516"/>
                <a:gd name="connsiteY93-188" fmla="*/ 3646187 h 3789197"/>
                <a:gd name="connsiteX94-189" fmla="*/ 5051153 w 12175516"/>
                <a:gd name="connsiteY94-190" fmla="*/ 3466129 h 3789197"/>
                <a:gd name="connsiteX95-191" fmla="*/ 4844466 w 12175516"/>
                <a:gd name="connsiteY95-192" fmla="*/ 3542844 h 3789197"/>
                <a:gd name="connsiteX96-193" fmla="*/ 4840662 w 12175516"/>
                <a:gd name="connsiteY96-194" fmla="*/ 3543478 h 3789197"/>
                <a:gd name="connsiteX97-195" fmla="*/ 4822275 w 12175516"/>
                <a:gd name="connsiteY97-196" fmla="*/ 3529530 h 3789197"/>
                <a:gd name="connsiteX98-197" fmla="*/ 4611784 w 12175516"/>
                <a:gd name="connsiteY98-198" fmla="*/ 3208721 h 3789197"/>
                <a:gd name="connsiteX99-199" fmla="*/ 4550920 w 12175516"/>
                <a:gd name="connsiteY99-200" fmla="*/ 2979844 h 3789197"/>
                <a:gd name="connsiteX100-201" fmla="*/ 4556625 w 12175516"/>
                <a:gd name="connsiteY100-202" fmla="*/ 2930391 h 3789197"/>
                <a:gd name="connsiteX101-203" fmla="*/ 5172883 w 12175516"/>
                <a:gd name="connsiteY101-204" fmla="*/ 2772523 h 3789197"/>
                <a:gd name="connsiteX102-205" fmla="*/ 5207753 w 12175516"/>
                <a:gd name="connsiteY102-206" fmla="*/ 2868892 h 3789197"/>
                <a:gd name="connsiteX103-207" fmla="*/ 5231211 w 12175516"/>
                <a:gd name="connsiteY103-208" fmla="*/ 2952582 h 3789197"/>
                <a:gd name="connsiteX104-209" fmla="*/ 5262278 w 12175516"/>
                <a:gd name="connsiteY104-210" fmla="*/ 3144686 h 3789197"/>
                <a:gd name="connsiteX105-211" fmla="*/ 5281298 w 12175516"/>
                <a:gd name="connsiteY105-212" fmla="*/ 3162438 h 3789197"/>
                <a:gd name="connsiteX106-213" fmla="*/ 5397322 w 12175516"/>
                <a:gd name="connsiteY106-214" fmla="*/ 3049585 h 3789197"/>
                <a:gd name="connsiteX107-215" fmla="*/ 5397322 w 12175516"/>
                <a:gd name="connsiteY107-216" fmla="*/ 3049585 h 3789197"/>
                <a:gd name="connsiteX108-217" fmla="*/ 5363085 w 12175516"/>
                <a:gd name="connsiteY108-218" fmla="*/ 2951947 h 3789197"/>
                <a:gd name="connsiteX109-219" fmla="*/ 5273056 w 12175516"/>
                <a:gd name="connsiteY109-220" fmla="*/ 2901227 h 3789197"/>
                <a:gd name="connsiteX110-221" fmla="*/ 5302221 w 12175516"/>
                <a:gd name="connsiteY110-222" fmla="*/ 2850506 h 3789197"/>
                <a:gd name="connsiteX111-223" fmla="*/ 5378936 w 12175516"/>
                <a:gd name="connsiteY111-224" fmla="*/ 2889181 h 3789197"/>
                <a:gd name="connsiteX112-225" fmla="*/ 5378936 w 12175516"/>
                <a:gd name="connsiteY112-226" fmla="*/ 2889181 h 3789197"/>
                <a:gd name="connsiteX113-227" fmla="*/ 5450579 w 12175516"/>
                <a:gd name="connsiteY113-228" fmla="*/ 3088259 h 3789197"/>
                <a:gd name="connsiteX114-229" fmla="*/ 5290174 w 12175516"/>
                <a:gd name="connsiteY114-230" fmla="*/ 3229009 h 3789197"/>
                <a:gd name="connsiteX115-231" fmla="*/ 5266716 w 12175516"/>
                <a:gd name="connsiteY115-232" fmla="*/ 3300652 h 3789197"/>
                <a:gd name="connsiteX116-233" fmla="*/ 5210923 w 12175516"/>
                <a:gd name="connsiteY116-234" fmla="*/ 3419212 h 3789197"/>
                <a:gd name="connsiteX117-235" fmla="*/ 5754903 w 12175516"/>
                <a:gd name="connsiteY117-236" fmla="*/ 3438232 h 3789197"/>
                <a:gd name="connsiteX118-237" fmla="*/ 5711157 w 12175516"/>
                <a:gd name="connsiteY118-238" fmla="*/ 2832754 h 3789197"/>
                <a:gd name="connsiteX119-239" fmla="*/ 5710522 w 12175516"/>
                <a:gd name="connsiteY119-240" fmla="*/ 2814367 h 3789197"/>
                <a:gd name="connsiteX120-241" fmla="*/ 5240088 w 12175516"/>
                <a:gd name="connsiteY120-242" fmla="*/ 1900126 h 3789197"/>
                <a:gd name="connsiteX121-243" fmla="*/ 5247062 w 12175516"/>
                <a:gd name="connsiteY121-244" fmla="*/ 1833555 h 3789197"/>
                <a:gd name="connsiteX122-245" fmla="*/ 5247062 w 12175516"/>
                <a:gd name="connsiteY122-246" fmla="*/ 1833555 h 3789197"/>
                <a:gd name="connsiteX123-247" fmla="*/ 5247062 w 12175516"/>
                <a:gd name="connsiteY123-248" fmla="*/ 1833555 h 3789197"/>
                <a:gd name="connsiteX124-249" fmla="*/ 5247062 w 12175516"/>
                <a:gd name="connsiteY124-250" fmla="*/ 1833555 h 3789197"/>
                <a:gd name="connsiteX125-251" fmla="*/ 5276226 w 12175516"/>
                <a:gd name="connsiteY125-252" fmla="*/ 1823411 h 3789197"/>
                <a:gd name="connsiteX126-253" fmla="*/ 5642684 w 12175516"/>
                <a:gd name="connsiteY126-254" fmla="*/ 1751768 h 3789197"/>
                <a:gd name="connsiteX127-255" fmla="*/ 5733981 w 12175516"/>
                <a:gd name="connsiteY127-256" fmla="*/ 1816437 h 3789197"/>
                <a:gd name="connsiteX128-257" fmla="*/ 6032599 w 12175516"/>
                <a:gd name="connsiteY128-258" fmla="*/ 2486585 h 3789197"/>
                <a:gd name="connsiteX129-259" fmla="*/ 6255137 w 12175516"/>
                <a:gd name="connsiteY129-260" fmla="*/ 2876500 h 3789197"/>
                <a:gd name="connsiteX130-261" fmla="*/ 6477674 w 12175516"/>
                <a:gd name="connsiteY130-262" fmla="*/ 3280364 h 3789197"/>
                <a:gd name="connsiteX131-263" fmla="*/ 6468164 w 12175516"/>
                <a:gd name="connsiteY131-264" fmla="*/ 3395754 h 3789197"/>
                <a:gd name="connsiteX132-265" fmla="*/ 6377500 w 12175516"/>
                <a:gd name="connsiteY132-266" fmla="*/ 3402728 h 3789197"/>
                <a:gd name="connsiteX133-267" fmla="*/ 6312197 w 12175516"/>
                <a:gd name="connsiteY133-268" fmla="*/ 3292410 h 3789197"/>
                <a:gd name="connsiteX134-269" fmla="*/ 6257673 w 12175516"/>
                <a:gd name="connsiteY134-270" fmla="*/ 3187165 h 3789197"/>
                <a:gd name="connsiteX135-271" fmla="*/ 6044012 w 12175516"/>
                <a:gd name="connsiteY135-272" fmla="*/ 2760477 h 3789197"/>
                <a:gd name="connsiteX136-273" fmla="*/ 5947642 w 12175516"/>
                <a:gd name="connsiteY136-274" fmla="*/ 2731946 h 3789197"/>
                <a:gd name="connsiteX137-275" fmla="*/ 5894385 w 12175516"/>
                <a:gd name="connsiteY137-276" fmla="*/ 2769987 h 3789197"/>
                <a:gd name="connsiteX138-277" fmla="*/ 5884875 w 12175516"/>
                <a:gd name="connsiteY138-278" fmla="*/ 2908201 h 3789197"/>
                <a:gd name="connsiteX139-279" fmla="*/ 5884875 w 12175516"/>
                <a:gd name="connsiteY139-280" fmla="*/ 2908201 h 3789197"/>
                <a:gd name="connsiteX140-281" fmla="*/ 6012311 w 12175516"/>
                <a:gd name="connsiteY140-282" fmla="*/ 2898057 h 3789197"/>
                <a:gd name="connsiteX141-283" fmla="*/ 6364186 w 12175516"/>
                <a:gd name="connsiteY141-284" fmla="*/ 2630505 h 3789197"/>
                <a:gd name="connsiteX142-285" fmla="*/ 6607012 w 12175516"/>
                <a:gd name="connsiteY142-286" fmla="*/ 2413040 h 3789197"/>
                <a:gd name="connsiteX143-287" fmla="*/ 6587992 w 12175516"/>
                <a:gd name="connsiteY143-288" fmla="*/ 3123130 h 3789197"/>
                <a:gd name="connsiteX144-289" fmla="*/ 6605109 w 12175516"/>
                <a:gd name="connsiteY144-290" fmla="*/ 3784402 h 3789197"/>
                <a:gd name="connsiteX145-291" fmla="*/ 6793411 w 12175516"/>
                <a:gd name="connsiteY145-292" fmla="*/ 3417944 h 3789197"/>
                <a:gd name="connsiteX146-293" fmla="*/ 6801019 w 12175516"/>
                <a:gd name="connsiteY146-294" fmla="*/ 2814367 h 3789197"/>
                <a:gd name="connsiteX147-295" fmla="*/ 6769318 w 12175516"/>
                <a:gd name="connsiteY147-296" fmla="*/ 2798517 h 3789197"/>
                <a:gd name="connsiteX148-297" fmla="*/ 6655830 w 12175516"/>
                <a:gd name="connsiteY148-298" fmla="*/ 3094600 h 3789197"/>
                <a:gd name="connsiteX149-299" fmla="*/ 6892950 w 12175516"/>
                <a:gd name="connsiteY149-300" fmla="*/ 3235984 h 3789197"/>
                <a:gd name="connsiteX150-301" fmla="*/ 6969031 w 12175516"/>
                <a:gd name="connsiteY150-302" fmla="*/ 3120594 h 3789197"/>
                <a:gd name="connsiteX151-303" fmla="*/ 6880270 w 12175516"/>
                <a:gd name="connsiteY151-304" fmla="*/ 2863186 h 3789197"/>
                <a:gd name="connsiteX152-305" fmla="*/ 7545346 w 12175516"/>
                <a:gd name="connsiteY152-306" fmla="*/ 1931826 h 3789197"/>
                <a:gd name="connsiteX153-307" fmla="*/ 8214859 w 12175516"/>
                <a:gd name="connsiteY153-308" fmla="*/ 2137246 h 3789197"/>
                <a:gd name="connsiteX154-309" fmla="*/ 8324543 w 12175516"/>
                <a:gd name="connsiteY154-310" fmla="*/ 2187332 h 3789197"/>
                <a:gd name="connsiteX155-311" fmla="*/ 8326445 w 12175516"/>
                <a:gd name="connsiteY155-312" fmla="*/ 2187332 h 3789197"/>
                <a:gd name="connsiteX156-313" fmla="*/ 8391114 w 12175516"/>
                <a:gd name="connsiteY156-314" fmla="*/ 2184162 h 3789197"/>
                <a:gd name="connsiteX157-315" fmla="*/ 8664372 w 12175516"/>
                <a:gd name="connsiteY157-316" fmla="*/ 2343933 h 3789197"/>
                <a:gd name="connsiteX158-317" fmla="*/ 8598435 w 12175516"/>
                <a:gd name="connsiteY158-318" fmla="*/ 2586124 h 3789197"/>
                <a:gd name="connsiteX159-319" fmla="*/ 8503333 w 12175516"/>
                <a:gd name="connsiteY159-320" fmla="*/ 2558228 h 3789197"/>
                <a:gd name="connsiteX160-321" fmla="*/ 8396186 w 12175516"/>
                <a:gd name="connsiteY160-322" fmla="*/ 2281166 h 3789197"/>
                <a:gd name="connsiteX161-323" fmla="*/ 8346100 w 12175516"/>
                <a:gd name="connsiteY161-324" fmla="*/ 2298284 h 3789197"/>
                <a:gd name="connsiteX162-325" fmla="*/ 8462757 w 12175516"/>
                <a:gd name="connsiteY162-326" fmla="*/ 2620360 h 3789197"/>
                <a:gd name="connsiteX163-327" fmla="*/ 7793243 w 12175516"/>
                <a:gd name="connsiteY163-328" fmla="*/ 3514314 h 3789197"/>
                <a:gd name="connsiteX164-329" fmla="*/ 7215027 w 12175516"/>
                <a:gd name="connsiteY164-330" fmla="*/ 3391316 h 3789197"/>
                <a:gd name="connsiteX165-331" fmla="*/ 7161136 w 12175516"/>
                <a:gd name="connsiteY165-332" fmla="*/ 3208087 h 3789197"/>
                <a:gd name="connsiteX166-333" fmla="*/ 7381137 w 12175516"/>
                <a:gd name="connsiteY166-334" fmla="*/ 3231546 h 3789197"/>
                <a:gd name="connsiteX167-335" fmla="*/ 7271454 w 12175516"/>
                <a:gd name="connsiteY167-336" fmla="*/ 3098404 h 3789197"/>
                <a:gd name="connsiteX168-337" fmla="*/ 7116755 w 12175516"/>
                <a:gd name="connsiteY168-338" fmla="*/ 2812465 h 3789197"/>
                <a:gd name="connsiteX169-339" fmla="*/ 7594164 w 12175516"/>
                <a:gd name="connsiteY169-340" fmla="*/ 2169580 h 3789197"/>
                <a:gd name="connsiteX170-341" fmla="*/ 8223736 w 12175516"/>
                <a:gd name="connsiteY170-342" fmla="*/ 2643819 h 3789197"/>
                <a:gd name="connsiteX171-343" fmla="*/ 7757739 w 12175516"/>
                <a:gd name="connsiteY171-344" fmla="*/ 3277194 h 3789197"/>
                <a:gd name="connsiteX172-345" fmla="*/ 7543443 w 12175516"/>
                <a:gd name="connsiteY172-346" fmla="*/ 3180191 h 3789197"/>
                <a:gd name="connsiteX173-347" fmla="*/ 8405696 w 12175516"/>
                <a:gd name="connsiteY173-348" fmla="*/ 3544746 h 3789197"/>
                <a:gd name="connsiteX174-349" fmla="*/ 9238150 w 12175516"/>
                <a:gd name="connsiteY174-350" fmla="*/ 3310797 h 3789197"/>
                <a:gd name="connsiteX175-351" fmla="*/ 8963624 w 12175516"/>
                <a:gd name="connsiteY175-352" fmla="*/ 3078115 h 3789197"/>
                <a:gd name="connsiteX176-353" fmla="*/ 9846166 w 12175516"/>
                <a:gd name="connsiteY176-354" fmla="*/ 3491489 h 3789197"/>
                <a:gd name="connsiteX177-355" fmla="*/ 10123227 w 12175516"/>
                <a:gd name="connsiteY177-356" fmla="*/ 3303189 h 3789197"/>
                <a:gd name="connsiteX178-357" fmla="*/ 9983111 w 12175516"/>
                <a:gd name="connsiteY178-358" fmla="*/ 3224571 h 3789197"/>
                <a:gd name="connsiteX179-359" fmla="*/ 9958385 w 12175516"/>
                <a:gd name="connsiteY179-360" fmla="*/ 3260076 h 3789197"/>
                <a:gd name="connsiteX180-361" fmla="*/ 9991354 w 12175516"/>
                <a:gd name="connsiteY180-362" fmla="*/ 3328549 h 3789197"/>
                <a:gd name="connsiteX181-363" fmla="*/ 10026224 w 12175516"/>
                <a:gd name="connsiteY181-364" fmla="*/ 3360883 h 3789197"/>
                <a:gd name="connsiteX182-365" fmla="*/ 10198675 w 12175516"/>
                <a:gd name="connsiteY182-366" fmla="*/ 3554890 h 3789197"/>
                <a:gd name="connsiteX183-367" fmla="*/ 10198041 w 12175516"/>
                <a:gd name="connsiteY183-368" fmla="*/ 3625899 h 3789197"/>
                <a:gd name="connsiteX184-369" fmla="*/ 10148588 w 12175516"/>
                <a:gd name="connsiteY184-370" fmla="*/ 3661404 h 3789197"/>
                <a:gd name="connsiteX185-371" fmla="*/ 10110547 w 12175516"/>
                <a:gd name="connsiteY185-372" fmla="*/ 3653162 h 3789197"/>
                <a:gd name="connsiteX186-373" fmla="*/ 9955849 w 12175516"/>
                <a:gd name="connsiteY186-374" fmla="*/ 3462325 h 3789197"/>
                <a:gd name="connsiteX187-375" fmla="*/ 9858212 w 12175516"/>
                <a:gd name="connsiteY187-376" fmla="*/ 3343131 h 3789197"/>
                <a:gd name="connsiteX188-377" fmla="*/ 9839192 w 12175516"/>
                <a:gd name="connsiteY188-378" fmla="*/ 3345667 h 3789197"/>
                <a:gd name="connsiteX189-379" fmla="*/ 9733312 w 12175516"/>
                <a:gd name="connsiteY189-380" fmla="*/ 3324111 h 3789197"/>
                <a:gd name="connsiteX190-381" fmla="*/ 8944604 w 12175516"/>
                <a:gd name="connsiteY190-382" fmla="*/ 2362319 h 3789197"/>
                <a:gd name="connsiteX191-383" fmla="*/ 8948408 w 12175516"/>
                <a:gd name="connsiteY191-384" fmla="*/ 2257707 h 3789197"/>
                <a:gd name="connsiteX192-385" fmla="*/ 8953480 w 12175516"/>
                <a:gd name="connsiteY192-386" fmla="*/ 2239955 h 3789197"/>
                <a:gd name="connsiteX193-387" fmla="*/ 8850771 w 12175516"/>
                <a:gd name="connsiteY193-388" fmla="*/ 2116323 h 3789197"/>
                <a:gd name="connsiteX194-389" fmla="*/ 8827947 w 12175516"/>
                <a:gd name="connsiteY194-390" fmla="*/ 2094133 h 3789197"/>
                <a:gd name="connsiteX195-391" fmla="*/ 8732845 w 12175516"/>
                <a:gd name="connsiteY195-392" fmla="*/ 1974305 h 3789197"/>
                <a:gd name="connsiteX196-393" fmla="*/ 8693536 w 12175516"/>
                <a:gd name="connsiteY196-394" fmla="*/ 1924852 h 3789197"/>
                <a:gd name="connsiteX197-395" fmla="*/ 8693536 w 12175516"/>
                <a:gd name="connsiteY197-396" fmla="*/ 1924852 h 3789197"/>
                <a:gd name="connsiteX198-397" fmla="*/ 8764546 w 12175516"/>
                <a:gd name="connsiteY198-398" fmla="*/ 1841797 h 3789197"/>
                <a:gd name="connsiteX199-399" fmla="*/ 8817168 w 12175516"/>
                <a:gd name="connsiteY199-400" fmla="*/ 1870328 h 3789197"/>
                <a:gd name="connsiteX200-401" fmla="*/ 8937630 w 12175516"/>
                <a:gd name="connsiteY200-402" fmla="*/ 2016784 h 3789197"/>
                <a:gd name="connsiteX201-403" fmla="*/ 8958552 w 12175516"/>
                <a:gd name="connsiteY201-404" fmla="*/ 2068138 h 3789197"/>
                <a:gd name="connsiteX202-405" fmla="*/ 8983913 w 12175516"/>
                <a:gd name="connsiteY202-406" fmla="*/ 2099205 h 3789197"/>
                <a:gd name="connsiteX203-407" fmla="*/ 9052385 w 12175516"/>
                <a:gd name="connsiteY203-408" fmla="*/ 2152462 h 3789197"/>
                <a:gd name="connsiteX204-409" fmla="*/ 9075210 w 12175516"/>
                <a:gd name="connsiteY204-410" fmla="*/ 2146756 h 3789197"/>
                <a:gd name="connsiteX205-411" fmla="*/ 9156997 w 12175516"/>
                <a:gd name="connsiteY205-412" fmla="*/ 2154998 h 3789197"/>
                <a:gd name="connsiteX206-413" fmla="*/ 9202646 w 12175516"/>
                <a:gd name="connsiteY206-414" fmla="*/ 2208888 h 3789197"/>
                <a:gd name="connsiteX207-415" fmla="*/ 9952679 w 12175516"/>
                <a:gd name="connsiteY207-416" fmla="*/ 3123764 h 3789197"/>
                <a:gd name="connsiteX208-417" fmla="*/ 10380001 w 12175516"/>
                <a:gd name="connsiteY208-418" fmla="*/ 3002034 h 3789197"/>
                <a:gd name="connsiteX209-419" fmla="*/ 10308359 w 12175516"/>
                <a:gd name="connsiteY209-420" fmla="*/ 3294947 h 3789197"/>
                <a:gd name="connsiteX210-421" fmla="*/ 10492855 w 12175516"/>
                <a:gd name="connsiteY210-422" fmla="*/ 3492758 h 3789197"/>
                <a:gd name="connsiteX211-423" fmla="*/ 10496659 w 12175516"/>
                <a:gd name="connsiteY211-424" fmla="*/ 3496561 h 3789197"/>
                <a:gd name="connsiteX212-425" fmla="*/ 10877065 w 12175516"/>
                <a:gd name="connsiteY212-426" fmla="*/ 3542210 h 3789197"/>
                <a:gd name="connsiteX213-427" fmla="*/ 10670378 w 12175516"/>
                <a:gd name="connsiteY213-428" fmla="*/ 3281632 h 3789197"/>
                <a:gd name="connsiteX214-429" fmla="*/ 10713490 w 12175516"/>
                <a:gd name="connsiteY214-430" fmla="*/ 3050219 h 3789197"/>
                <a:gd name="connsiteX215-431" fmla="*/ 10220865 w 12175516"/>
                <a:gd name="connsiteY215-432" fmla="*/ 1840529 h 3789197"/>
                <a:gd name="connsiteX216-433" fmla="*/ 10155562 w 12175516"/>
                <a:gd name="connsiteY216-434" fmla="*/ 1694707 h 3789197"/>
                <a:gd name="connsiteX217-435" fmla="*/ 9991988 w 12175516"/>
                <a:gd name="connsiteY217-436" fmla="*/ 1758742 h 3789197"/>
                <a:gd name="connsiteX218-437" fmla="*/ 9723168 w 12175516"/>
                <a:gd name="connsiteY218-438" fmla="*/ 1839895 h 3789197"/>
                <a:gd name="connsiteX219-439" fmla="*/ 9264778 w 12175516"/>
                <a:gd name="connsiteY219-440" fmla="*/ 1670615 h 3789197"/>
                <a:gd name="connsiteX220-441" fmla="*/ 8924316 w 12175516"/>
                <a:gd name="connsiteY220-442" fmla="*/ 1289575 h 3789197"/>
                <a:gd name="connsiteX221-443" fmla="*/ 8982644 w 12175516"/>
                <a:gd name="connsiteY221-444" fmla="*/ 1257241 h 3789197"/>
                <a:gd name="connsiteX222-445" fmla="*/ 8964893 w 12175516"/>
                <a:gd name="connsiteY222-446" fmla="*/ 1226808 h 3789197"/>
                <a:gd name="connsiteX223-447" fmla="*/ 9082818 w 12175516"/>
                <a:gd name="connsiteY223-448" fmla="*/ 1200180 h 3789197"/>
                <a:gd name="connsiteX224-449" fmla="*/ 9122761 w 12175516"/>
                <a:gd name="connsiteY224-450" fmla="*/ 1186865 h 3789197"/>
                <a:gd name="connsiteX225-451" fmla="*/ 9122761 w 12175516"/>
                <a:gd name="connsiteY225-452" fmla="*/ 1186865 h 3789197"/>
                <a:gd name="connsiteX226-453" fmla="*/ 9176017 w 12175516"/>
                <a:gd name="connsiteY226-454" fmla="*/ 1217932 h 3789197"/>
                <a:gd name="connsiteX227-455" fmla="*/ 9415673 w 12175516"/>
                <a:gd name="connsiteY227-456" fmla="*/ 1377068 h 3789197"/>
                <a:gd name="connsiteX228-457" fmla="*/ 9224836 w 12175516"/>
                <a:gd name="connsiteY228-458" fmla="*/ 1501334 h 3789197"/>
                <a:gd name="connsiteX229-459" fmla="*/ 9846166 w 12175516"/>
                <a:gd name="connsiteY229-460" fmla="*/ 1595801 h 3789197"/>
                <a:gd name="connsiteX230-461" fmla="*/ 9880402 w 12175516"/>
                <a:gd name="connsiteY230-462" fmla="*/ 1588193 h 3789197"/>
                <a:gd name="connsiteX231-463" fmla="*/ 9847433 w 12175516"/>
                <a:gd name="connsiteY231-464" fmla="*/ 1560297 h 3789197"/>
                <a:gd name="connsiteX232-465" fmla="*/ 9295845 w 12175516"/>
                <a:gd name="connsiteY232-466" fmla="*/ 1493726 h 3789197"/>
                <a:gd name="connsiteX233-467" fmla="*/ 9758672 w 12175516"/>
                <a:gd name="connsiteY233-468" fmla="*/ 1381506 h 3789197"/>
                <a:gd name="connsiteX234-469" fmla="*/ 10018616 w 12175516"/>
                <a:gd name="connsiteY234-470" fmla="*/ 1250266 h 3789197"/>
                <a:gd name="connsiteX235-471" fmla="*/ 9803053 w 12175516"/>
                <a:gd name="connsiteY235-472" fmla="*/ 1185597 h 3789197"/>
                <a:gd name="connsiteX236-473" fmla="*/ 9783398 w 12175516"/>
                <a:gd name="connsiteY236-474" fmla="*/ 1183695 h 3789197"/>
                <a:gd name="connsiteX237-475" fmla="*/ 9792909 w 12175516"/>
                <a:gd name="connsiteY237-476" fmla="*/ 1287673 h 3789197"/>
                <a:gd name="connsiteX238-477" fmla="*/ 9876598 w 12175516"/>
                <a:gd name="connsiteY238-478" fmla="*/ 1080986 h 3789197"/>
                <a:gd name="connsiteX239-479" fmla="*/ 8814632 w 12175516"/>
                <a:gd name="connsiteY239-480" fmla="*/ 1078450 h 3789197"/>
                <a:gd name="connsiteX240-481" fmla="*/ 8767081 w 12175516"/>
                <a:gd name="connsiteY240-482" fmla="*/ 1030265 h 3789197"/>
                <a:gd name="connsiteX241-483" fmla="*/ 8814632 w 12175516"/>
                <a:gd name="connsiteY241-484" fmla="*/ 982080 h 3789197"/>
                <a:gd name="connsiteX242-485" fmla="*/ 9830315 w 12175516"/>
                <a:gd name="connsiteY242-486" fmla="*/ 964328 h 3789197"/>
                <a:gd name="connsiteX243-487" fmla="*/ 9772621 w 12175516"/>
                <a:gd name="connsiteY243-488" fmla="*/ 912339 h 3789197"/>
                <a:gd name="connsiteX244-489" fmla="*/ 8834287 w 12175516"/>
                <a:gd name="connsiteY244-490" fmla="*/ 912339 h 3789197"/>
                <a:gd name="connsiteX245-491" fmla="*/ 8883105 w 12175516"/>
                <a:gd name="connsiteY245-492" fmla="*/ 789342 h 3789197"/>
                <a:gd name="connsiteX246-493" fmla="*/ 9258438 w 12175516"/>
                <a:gd name="connsiteY246-494" fmla="*/ 365823 h 3789197"/>
                <a:gd name="connsiteX247-495" fmla="*/ 9678153 w 12175516"/>
                <a:gd name="connsiteY247-496" fmla="*/ 230779 h 3789197"/>
                <a:gd name="connsiteX248-497" fmla="*/ 9709854 w 12175516"/>
                <a:gd name="connsiteY248-498" fmla="*/ 229511 h 3789197"/>
                <a:gd name="connsiteX249-499" fmla="*/ 9709854 w 12175516"/>
                <a:gd name="connsiteY249-500" fmla="*/ 159136 h 3789197"/>
                <a:gd name="connsiteX250-501" fmla="*/ 9695905 w 12175516"/>
                <a:gd name="connsiteY250-502" fmla="*/ 159136 h 3789197"/>
                <a:gd name="connsiteX251-503" fmla="*/ 9627432 w 12175516"/>
                <a:gd name="connsiteY251-504" fmla="*/ 90029 h 3789197"/>
                <a:gd name="connsiteX252-505" fmla="*/ 9627432 w 12175516"/>
                <a:gd name="connsiteY252-506" fmla="*/ 69107 h 3789197"/>
                <a:gd name="connsiteX253-507" fmla="*/ 9695905 w 12175516"/>
                <a:gd name="connsiteY253-508" fmla="*/ 0 h 3789197"/>
                <a:gd name="connsiteX254-509" fmla="*/ 9903860 w 12175516"/>
                <a:gd name="connsiteY254-510" fmla="*/ 0 h 3789197"/>
                <a:gd name="connsiteX255-511" fmla="*/ 9903860 w 12175516"/>
                <a:gd name="connsiteY255-512" fmla="*/ 0 h 3789197"/>
                <a:gd name="connsiteX256-513" fmla="*/ 9972334 w 12175516"/>
                <a:gd name="connsiteY256-514" fmla="*/ 69107 h 3789197"/>
                <a:gd name="connsiteX257-515" fmla="*/ 9972334 w 12175516"/>
                <a:gd name="connsiteY257-516" fmla="*/ 90029 h 3789197"/>
                <a:gd name="connsiteX258-517" fmla="*/ 9903860 w 12175516"/>
                <a:gd name="connsiteY258-518" fmla="*/ 159136 h 3789197"/>
                <a:gd name="connsiteX259-519" fmla="*/ 9889912 w 12175516"/>
                <a:gd name="connsiteY259-520" fmla="*/ 159136 h 3789197"/>
                <a:gd name="connsiteX260-521" fmla="*/ 9889912 w 12175516"/>
                <a:gd name="connsiteY260-522" fmla="*/ 234583 h 3789197"/>
                <a:gd name="connsiteX261-523" fmla="*/ 9972334 w 12175516"/>
                <a:gd name="connsiteY261-524" fmla="*/ 241558 h 3789197"/>
                <a:gd name="connsiteX262-525" fmla="*/ 10341327 w 12175516"/>
                <a:gd name="connsiteY262-526" fmla="*/ 368993 h 3789197"/>
                <a:gd name="connsiteX263-527" fmla="*/ 10750263 w 12175516"/>
                <a:gd name="connsiteY263-528" fmla="*/ 886345 h 3789197"/>
                <a:gd name="connsiteX264-529" fmla="*/ 10750897 w 12175516"/>
                <a:gd name="connsiteY264-530" fmla="*/ 914875 h 3789197"/>
                <a:gd name="connsiteX265-531" fmla="*/ 10750897 w 12175516"/>
                <a:gd name="connsiteY265-532" fmla="*/ 914875 h 3789197"/>
                <a:gd name="connsiteX266-533" fmla="*/ 9943168 w 12175516"/>
                <a:gd name="connsiteY266-534" fmla="*/ 919314 h 3789197"/>
                <a:gd name="connsiteX267-535" fmla="*/ 9927318 w 12175516"/>
                <a:gd name="connsiteY267-536" fmla="*/ 958622 h 3789197"/>
                <a:gd name="connsiteX268-537" fmla="*/ 10784499 w 12175516"/>
                <a:gd name="connsiteY268-538" fmla="*/ 984616 h 3789197"/>
                <a:gd name="connsiteX269-539" fmla="*/ 10784499 w 12175516"/>
                <a:gd name="connsiteY269-540" fmla="*/ 984616 h 3789197"/>
                <a:gd name="connsiteX270-541" fmla="*/ 10832050 w 12175516"/>
                <a:gd name="connsiteY270-542" fmla="*/ 1032801 h 3789197"/>
                <a:gd name="connsiteX271-543" fmla="*/ 10784499 w 12175516"/>
                <a:gd name="connsiteY271-544" fmla="*/ 1080986 h 3789197"/>
                <a:gd name="connsiteX272-545" fmla="*/ 10115619 w 12175516"/>
                <a:gd name="connsiteY272-546" fmla="*/ 1108882 h 3789197"/>
                <a:gd name="connsiteX273-547" fmla="*/ 10286802 w 12175516"/>
                <a:gd name="connsiteY273-548" fmla="*/ 1162773 h 3789197"/>
                <a:gd name="connsiteX274-549" fmla="*/ 10651357 w 12175516"/>
                <a:gd name="connsiteY274-550" fmla="*/ 1495628 h 3789197"/>
                <a:gd name="connsiteX275-551" fmla="*/ 11325309 w 12175516"/>
                <a:gd name="connsiteY275-552" fmla="*/ 2536671 h 3789197"/>
                <a:gd name="connsiteX276-553" fmla="*/ 11568769 w 12175516"/>
                <a:gd name="connsiteY276-554" fmla="*/ 2583588 h 3789197"/>
                <a:gd name="connsiteX277-555" fmla="*/ 11687963 w 12175516"/>
                <a:gd name="connsiteY277-556" fmla="*/ 2856846 h 3789197"/>
                <a:gd name="connsiteX278-557" fmla="*/ 11880067 w 12175516"/>
                <a:gd name="connsiteY278-558" fmla="*/ 3051487 h 3789197"/>
                <a:gd name="connsiteX279-559" fmla="*/ 11978973 w 12175516"/>
                <a:gd name="connsiteY279-560" fmla="*/ 3282900 h 3789197"/>
                <a:gd name="connsiteX280-561" fmla="*/ 12175516 w 12175516"/>
                <a:gd name="connsiteY280-562" fmla="*/ 3417310 h 37891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</a:cxnLst>
              <a:rect l="l" t="t" r="r" b="b"/>
              <a:pathLst>
                <a:path w="12175516" h="3789197">
                  <a:moveTo>
                    <a:pt x="0" y="2899959"/>
                  </a:moveTo>
                  <a:cubicBezTo>
                    <a:pt x="0" y="2899959"/>
                    <a:pt x="214295" y="2671715"/>
                    <a:pt x="223805" y="2802955"/>
                  </a:cubicBezTo>
                  <a:cubicBezTo>
                    <a:pt x="233315" y="2934195"/>
                    <a:pt x="25360" y="3270220"/>
                    <a:pt x="244728" y="3170681"/>
                  </a:cubicBezTo>
                  <a:cubicBezTo>
                    <a:pt x="617525" y="3000766"/>
                    <a:pt x="618793" y="3376734"/>
                    <a:pt x="514182" y="3354543"/>
                  </a:cubicBezTo>
                  <a:cubicBezTo>
                    <a:pt x="437466" y="3338059"/>
                    <a:pt x="476141" y="3275292"/>
                    <a:pt x="883175" y="3190969"/>
                  </a:cubicBezTo>
                  <a:cubicBezTo>
                    <a:pt x="910437" y="3185263"/>
                    <a:pt x="907901" y="3144052"/>
                    <a:pt x="881273" y="3136444"/>
                  </a:cubicBezTo>
                  <a:cubicBezTo>
                    <a:pt x="880639" y="3136444"/>
                    <a:pt x="880005" y="3136444"/>
                    <a:pt x="880005" y="3135810"/>
                  </a:cubicBezTo>
                  <a:lnTo>
                    <a:pt x="720869" y="3090161"/>
                  </a:lnTo>
                  <a:cubicBezTo>
                    <a:pt x="707554" y="3086357"/>
                    <a:pt x="656834" y="3078749"/>
                    <a:pt x="657468" y="3059729"/>
                  </a:cubicBezTo>
                  <a:cubicBezTo>
                    <a:pt x="658736" y="3038807"/>
                    <a:pt x="706286" y="3040075"/>
                    <a:pt x="715797" y="3040709"/>
                  </a:cubicBezTo>
                  <a:cubicBezTo>
                    <a:pt x="867959" y="3027395"/>
                    <a:pt x="892051" y="3019786"/>
                    <a:pt x="925654" y="2825780"/>
                  </a:cubicBezTo>
                  <a:cubicBezTo>
                    <a:pt x="930726" y="2801053"/>
                    <a:pt x="923752" y="2775059"/>
                    <a:pt x="911072" y="2752235"/>
                  </a:cubicBezTo>
                  <a:cubicBezTo>
                    <a:pt x="900293" y="2732580"/>
                    <a:pt x="888881" y="2712292"/>
                    <a:pt x="881273" y="2698344"/>
                  </a:cubicBezTo>
                  <a:cubicBezTo>
                    <a:pt x="771589" y="2547449"/>
                    <a:pt x="788708" y="2487219"/>
                    <a:pt x="886979" y="2329350"/>
                  </a:cubicBezTo>
                  <a:cubicBezTo>
                    <a:pt x="896489" y="2312866"/>
                    <a:pt x="905999" y="2296382"/>
                    <a:pt x="916778" y="2283068"/>
                  </a:cubicBezTo>
                  <a:cubicBezTo>
                    <a:pt x="966230" y="2218399"/>
                    <a:pt x="979544" y="2131539"/>
                    <a:pt x="959890" y="2051020"/>
                  </a:cubicBezTo>
                  <a:cubicBezTo>
                    <a:pt x="952282" y="2027562"/>
                    <a:pt x="954184" y="2013614"/>
                    <a:pt x="984617" y="2022490"/>
                  </a:cubicBezTo>
                  <a:lnTo>
                    <a:pt x="1185598" y="2080185"/>
                  </a:lnTo>
                  <a:lnTo>
                    <a:pt x="1386579" y="2137880"/>
                  </a:lnTo>
                  <a:cubicBezTo>
                    <a:pt x="1415109" y="2146122"/>
                    <a:pt x="1409403" y="2158802"/>
                    <a:pt x="1392285" y="2175286"/>
                  </a:cubicBezTo>
                  <a:cubicBezTo>
                    <a:pt x="1332054" y="2234249"/>
                    <a:pt x="1297183" y="2315402"/>
                    <a:pt x="1305425" y="2394019"/>
                  </a:cubicBezTo>
                  <a:cubicBezTo>
                    <a:pt x="1307327" y="2411137"/>
                    <a:pt x="1306693" y="2430158"/>
                    <a:pt x="1306059" y="2449178"/>
                  </a:cubicBezTo>
                  <a:cubicBezTo>
                    <a:pt x="1304791" y="2635577"/>
                    <a:pt x="1287673" y="2695174"/>
                    <a:pt x="1114588" y="2764915"/>
                  </a:cubicBezTo>
                  <a:cubicBezTo>
                    <a:pt x="1095568" y="2773791"/>
                    <a:pt x="1075914" y="2782667"/>
                    <a:pt x="1056260" y="2793445"/>
                  </a:cubicBezTo>
                  <a:cubicBezTo>
                    <a:pt x="1033435" y="2806125"/>
                    <a:pt x="1013781" y="2824512"/>
                    <a:pt x="1004905" y="2847970"/>
                  </a:cubicBezTo>
                  <a:cubicBezTo>
                    <a:pt x="928824" y="3029296"/>
                    <a:pt x="947210" y="3048951"/>
                    <a:pt x="1068940" y="3141516"/>
                  </a:cubicBezTo>
                  <a:lnTo>
                    <a:pt x="1068940" y="3141516"/>
                  </a:lnTo>
                  <a:cubicBezTo>
                    <a:pt x="1077182" y="3146588"/>
                    <a:pt x="1111418" y="3167511"/>
                    <a:pt x="1108248" y="3188433"/>
                  </a:cubicBezTo>
                  <a:cubicBezTo>
                    <a:pt x="1100640" y="3237886"/>
                    <a:pt x="978911" y="3279096"/>
                    <a:pt x="989689" y="3209355"/>
                  </a:cubicBezTo>
                  <a:cubicBezTo>
                    <a:pt x="1004905" y="3115522"/>
                    <a:pt x="1553957" y="3308895"/>
                    <a:pt x="1701047" y="2617824"/>
                  </a:cubicBezTo>
                  <a:cubicBezTo>
                    <a:pt x="1722604" y="2517017"/>
                    <a:pt x="1813901" y="2364855"/>
                    <a:pt x="1940069" y="2250099"/>
                  </a:cubicBezTo>
                  <a:cubicBezTo>
                    <a:pt x="1952749" y="2242491"/>
                    <a:pt x="1957187" y="2236151"/>
                    <a:pt x="1961625" y="2226641"/>
                  </a:cubicBezTo>
                  <a:lnTo>
                    <a:pt x="1966697" y="2223471"/>
                  </a:lnTo>
                  <a:lnTo>
                    <a:pt x="1969867" y="2211424"/>
                  </a:lnTo>
                  <a:cubicBezTo>
                    <a:pt x="1954017" y="2188600"/>
                    <a:pt x="1957187" y="2156900"/>
                    <a:pt x="1923584" y="2155632"/>
                  </a:cubicBezTo>
                  <a:cubicBezTo>
                    <a:pt x="1874132" y="2153096"/>
                    <a:pt x="1854477" y="2092865"/>
                    <a:pt x="1849405" y="2059896"/>
                  </a:cubicBezTo>
                  <a:cubicBezTo>
                    <a:pt x="1833555" y="1966697"/>
                    <a:pt x="1839895" y="1917878"/>
                    <a:pt x="1787906" y="1837993"/>
                  </a:cubicBezTo>
                  <a:cubicBezTo>
                    <a:pt x="1752402" y="1785370"/>
                    <a:pt x="1646522" y="1680125"/>
                    <a:pt x="1614188" y="1626234"/>
                  </a:cubicBezTo>
                  <a:cubicBezTo>
                    <a:pt x="1546349" y="1509576"/>
                    <a:pt x="1477242" y="1396723"/>
                    <a:pt x="1408135" y="1282601"/>
                  </a:cubicBezTo>
                  <a:cubicBezTo>
                    <a:pt x="1389749" y="1252802"/>
                    <a:pt x="1384042" y="1219834"/>
                    <a:pt x="1403063" y="1189402"/>
                  </a:cubicBezTo>
                  <a:cubicBezTo>
                    <a:pt x="1416377" y="1169113"/>
                    <a:pt x="1432227" y="1152629"/>
                    <a:pt x="1448711" y="1142485"/>
                  </a:cubicBezTo>
                  <a:cubicBezTo>
                    <a:pt x="1465196" y="1132341"/>
                    <a:pt x="1486752" y="1126001"/>
                    <a:pt x="1510844" y="1123465"/>
                  </a:cubicBezTo>
                  <a:cubicBezTo>
                    <a:pt x="1548251" y="1119661"/>
                    <a:pt x="1572977" y="1140583"/>
                    <a:pt x="1591364" y="1170381"/>
                  </a:cubicBezTo>
                  <a:cubicBezTo>
                    <a:pt x="1661739" y="1285771"/>
                    <a:pt x="1732748" y="1396723"/>
                    <a:pt x="1802489" y="1510844"/>
                  </a:cubicBezTo>
                  <a:cubicBezTo>
                    <a:pt x="1837993" y="1563467"/>
                    <a:pt x="1881106" y="1706753"/>
                    <a:pt x="1911538" y="1762546"/>
                  </a:cubicBezTo>
                  <a:cubicBezTo>
                    <a:pt x="1958455" y="1845601"/>
                    <a:pt x="2006640" y="1864621"/>
                    <a:pt x="2080819" y="1918512"/>
                  </a:cubicBezTo>
                  <a:cubicBezTo>
                    <a:pt x="2106179" y="1937533"/>
                    <a:pt x="2152462" y="1983181"/>
                    <a:pt x="2132174" y="2028196"/>
                  </a:cubicBezTo>
                  <a:cubicBezTo>
                    <a:pt x="2118859" y="2056726"/>
                    <a:pt x="2147390" y="2066870"/>
                    <a:pt x="2160704" y="2094767"/>
                  </a:cubicBezTo>
                  <a:lnTo>
                    <a:pt x="2172750" y="2097937"/>
                  </a:lnTo>
                  <a:lnTo>
                    <a:pt x="2184162" y="2090963"/>
                  </a:lnTo>
                  <a:lnTo>
                    <a:pt x="2187966" y="2092231"/>
                  </a:lnTo>
                  <a:cubicBezTo>
                    <a:pt x="2307160" y="2045314"/>
                    <a:pt x="2427622" y="2023124"/>
                    <a:pt x="2553790" y="2035804"/>
                  </a:cubicBezTo>
                  <a:cubicBezTo>
                    <a:pt x="2683762" y="2049118"/>
                    <a:pt x="2809296" y="2085891"/>
                    <a:pt x="2917077" y="2158168"/>
                  </a:cubicBezTo>
                  <a:cubicBezTo>
                    <a:pt x="3007107" y="2215229"/>
                    <a:pt x="3086992" y="2284970"/>
                    <a:pt x="3144687" y="2378803"/>
                  </a:cubicBezTo>
                  <a:cubicBezTo>
                    <a:pt x="3163707" y="2404797"/>
                    <a:pt x="3180825" y="2432694"/>
                    <a:pt x="3194139" y="2459956"/>
                  </a:cubicBezTo>
                  <a:cubicBezTo>
                    <a:pt x="3343132" y="2742724"/>
                    <a:pt x="3360250" y="3164341"/>
                    <a:pt x="2979844" y="3464227"/>
                  </a:cubicBezTo>
                  <a:cubicBezTo>
                    <a:pt x="2966530" y="3479443"/>
                    <a:pt x="2945608" y="3481345"/>
                    <a:pt x="2934196" y="3499098"/>
                  </a:cubicBezTo>
                  <a:lnTo>
                    <a:pt x="2896789" y="3521922"/>
                  </a:lnTo>
                  <a:cubicBezTo>
                    <a:pt x="2786471" y="3580885"/>
                    <a:pt x="2667278" y="3620827"/>
                    <a:pt x="2539208" y="3628435"/>
                  </a:cubicBezTo>
                  <a:lnTo>
                    <a:pt x="2539208" y="3628435"/>
                  </a:lnTo>
                  <a:cubicBezTo>
                    <a:pt x="2250733" y="3642384"/>
                    <a:pt x="1981279" y="3506072"/>
                    <a:pt x="1822777" y="3280998"/>
                  </a:cubicBezTo>
                  <a:cubicBezTo>
                    <a:pt x="1775860" y="3215061"/>
                    <a:pt x="1766984" y="3128202"/>
                    <a:pt x="1799953" y="3054023"/>
                  </a:cubicBezTo>
                  <a:cubicBezTo>
                    <a:pt x="1856380" y="2929123"/>
                    <a:pt x="1808829" y="2705318"/>
                    <a:pt x="1701681" y="2852408"/>
                  </a:cubicBezTo>
                  <a:cubicBezTo>
                    <a:pt x="1611018" y="2977308"/>
                    <a:pt x="1909002" y="2951947"/>
                    <a:pt x="1909002" y="2842898"/>
                  </a:cubicBezTo>
                  <a:cubicBezTo>
                    <a:pt x="1909002" y="2520821"/>
                    <a:pt x="2170214" y="2259609"/>
                    <a:pt x="2492291" y="2259609"/>
                  </a:cubicBezTo>
                  <a:cubicBezTo>
                    <a:pt x="2817538" y="2259609"/>
                    <a:pt x="3080652" y="2525259"/>
                    <a:pt x="3075580" y="2851774"/>
                  </a:cubicBezTo>
                  <a:cubicBezTo>
                    <a:pt x="3071141" y="3168779"/>
                    <a:pt x="2810564" y="3426187"/>
                    <a:pt x="2492925" y="3426820"/>
                  </a:cubicBezTo>
                  <a:cubicBezTo>
                    <a:pt x="2279264" y="3427454"/>
                    <a:pt x="2022490" y="3227107"/>
                    <a:pt x="1990155" y="3142150"/>
                  </a:cubicBezTo>
                  <a:cubicBezTo>
                    <a:pt x="1824045" y="2706586"/>
                    <a:pt x="3459789" y="3084455"/>
                    <a:pt x="3193505" y="3461691"/>
                  </a:cubicBezTo>
                  <a:cubicBezTo>
                    <a:pt x="2728142" y="4120427"/>
                    <a:pt x="3920714" y="3554890"/>
                    <a:pt x="3873797" y="3710856"/>
                  </a:cubicBezTo>
                  <a:cubicBezTo>
                    <a:pt x="3834489" y="3842096"/>
                    <a:pt x="3708321" y="3674718"/>
                    <a:pt x="3670914" y="3663306"/>
                  </a:cubicBezTo>
                  <a:cubicBezTo>
                    <a:pt x="3633508" y="3651894"/>
                    <a:pt x="3612586" y="3611317"/>
                    <a:pt x="3623998" y="3574544"/>
                  </a:cubicBezTo>
                  <a:lnTo>
                    <a:pt x="3850973" y="2837826"/>
                  </a:lnTo>
                  <a:cubicBezTo>
                    <a:pt x="3856679" y="2819440"/>
                    <a:pt x="3869359" y="2804857"/>
                    <a:pt x="3885843" y="2795981"/>
                  </a:cubicBezTo>
                  <a:lnTo>
                    <a:pt x="3902962" y="2790909"/>
                  </a:lnTo>
                  <a:lnTo>
                    <a:pt x="4049418" y="2315402"/>
                  </a:lnTo>
                  <a:lnTo>
                    <a:pt x="3949879" y="2284970"/>
                  </a:lnTo>
                  <a:cubicBezTo>
                    <a:pt x="3916276" y="2274825"/>
                    <a:pt x="3896622" y="2238053"/>
                    <a:pt x="3907400" y="2204451"/>
                  </a:cubicBezTo>
                  <a:lnTo>
                    <a:pt x="4011377" y="1865889"/>
                  </a:lnTo>
                  <a:cubicBezTo>
                    <a:pt x="4052588" y="1732114"/>
                    <a:pt x="4195874" y="1655398"/>
                    <a:pt x="4330284" y="1697243"/>
                  </a:cubicBezTo>
                  <a:lnTo>
                    <a:pt x="4330284" y="1697243"/>
                  </a:lnTo>
                  <a:lnTo>
                    <a:pt x="4442504" y="1732114"/>
                  </a:lnTo>
                  <a:cubicBezTo>
                    <a:pt x="4466596" y="1739722"/>
                    <a:pt x="4480544" y="1765716"/>
                    <a:pt x="4472936" y="1789808"/>
                  </a:cubicBezTo>
                  <a:lnTo>
                    <a:pt x="4306826" y="2328082"/>
                  </a:lnTo>
                  <a:cubicBezTo>
                    <a:pt x="4296682" y="2361685"/>
                    <a:pt x="4261177" y="2380705"/>
                    <a:pt x="4227575" y="2369927"/>
                  </a:cubicBezTo>
                  <a:lnTo>
                    <a:pt x="4116623" y="2335690"/>
                  </a:lnTo>
                  <a:lnTo>
                    <a:pt x="3970167" y="2811197"/>
                  </a:lnTo>
                  <a:lnTo>
                    <a:pt x="3980945" y="2825146"/>
                  </a:lnTo>
                  <a:cubicBezTo>
                    <a:pt x="3989187" y="2840996"/>
                    <a:pt x="3991723" y="2860650"/>
                    <a:pt x="3986017" y="2879036"/>
                  </a:cubicBezTo>
                  <a:lnTo>
                    <a:pt x="3781232" y="3550452"/>
                  </a:lnTo>
                  <a:cubicBezTo>
                    <a:pt x="3774258" y="3573276"/>
                    <a:pt x="3792644" y="3595467"/>
                    <a:pt x="3816737" y="3592931"/>
                  </a:cubicBezTo>
                  <a:cubicBezTo>
                    <a:pt x="3816737" y="3592931"/>
                    <a:pt x="4124865" y="3341863"/>
                    <a:pt x="4391783" y="3537138"/>
                  </a:cubicBezTo>
                  <a:cubicBezTo>
                    <a:pt x="4744292" y="3795814"/>
                    <a:pt x="5013112" y="3578349"/>
                    <a:pt x="5117090" y="3537772"/>
                  </a:cubicBezTo>
                  <a:cubicBezTo>
                    <a:pt x="5273056" y="3476907"/>
                    <a:pt x="5331385" y="3624631"/>
                    <a:pt x="5243892" y="3646187"/>
                  </a:cubicBezTo>
                  <a:cubicBezTo>
                    <a:pt x="5148790" y="3669646"/>
                    <a:pt x="5191269" y="3417310"/>
                    <a:pt x="5051153" y="3466129"/>
                  </a:cubicBezTo>
                  <a:cubicBezTo>
                    <a:pt x="5012478" y="3479443"/>
                    <a:pt x="4880604" y="3535870"/>
                    <a:pt x="4844466" y="3542844"/>
                  </a:cubicBezTo>
                  <a:cubicBezTo>
                    <a:pt x="4843198" y="3542844"/>
                    <a:pt x="4841930" y="3543478"/>
                    <a:pt x="4840662" y="3543478"/>
                  </a:cubicBezTo>
                  <a:cubicBezTo>
                    <a:pt x="4831786" y="3541576"/>
                    <a:pt x="4826714" y="3536504"/>
                    <a:pt x="4822275" y="3529530"/>
                  </a:cubicBezTo>
                  <a:cubicBezTo>
                    <a:pt x="4725272" y="3401460"/>
                    <a:pt x="4665675" y="3362786"/>
                    <a:pt x="4611784" y="3208721"/>
                  </a:cubicBezTo>
                  <a:cubicBezTo>
                    <a:pt x="4592130" y="3147222"/>
                    <a:pt x="4555358" y="3012178"/>
                    <a:pt x="4550920" y="2979844"/>
                  </a:cubicBezTo>
                  <a:cubicBezTo>
                    <a:pt x="4547749" y="2974772"/>
                    <a:pt x="4537605" y="2935463"/>
                    <a:pt x="4556625" y="2930391"/>
                  </a:cubicBezTo>
                  <a:lnTo>
                    <a:pt x="5172883" y="2772523"/>
                  </a:lnTo>
                  <a:cubicBezTo>
                    <a:pt x="5189367" y="2780765"/>
                    <a:pt x="5201413" y="2846068"/>
                    <a:pt x="5207753" y="2868892"/>
                  </a:cubicBezTo>
                  <a:lnTo>
                    <a:pt x="5231211" y="2952582"/>
                  </a:lnTo>
                  <a:cubicBezTo>
                    <a:pt x="5246428" y="3012812"/>
                    <a:pt x="5254670" y="3082553"/>
                    <a:pt x="5262278" y="3144686"/>
                  </a:cubicBezTo>
                  <a:cubicBezTo>
                    <a:pt x="5264814" y="3154196"/>
                    <a:pt x="5259108" y="3172583"/>
                    <a:pt x="5281298" y="3162438"/>
                  </a:cubicBezTo>
                  <a:cubicBezTo>
                    <a:pt x="5333287" y="3138980"/>
                    <a:pt x="5378936" y="3106646"/>
                    <a:pt x="5397322" y="3049585"/>
                  </a:cubicBezTo>
                  <a:lnTo>
                    <a:pt x="5397322" y="3049585"/>
                  </a:lnTo>
                  <a:cubicBezTo>
                    <a:pt x="5410002" y="3011544"/>
                    <a:pt x="5396054" y="2977308"/>
                    <a:pt x="5363085" y="2951947"/>
                  </a:cubicBezTo>
                  <a:cubicBezTo>
                    <a:pt x="5347235" y="2939901"/>
                    <a:pt x="5273056" y="2901227"/>
                    <a:pt x="5273056" y="2901227"/>
                  </a:cubicBezTo>
                  <a:cubicBezTo>
                    <a:pt x="5252134" y="2886011"/>
                    <a:pt x="5278128" y="2840362"/>
                    <a:pt x="5302221" y="2850506"/>
                  </a:cubicBezTo>
                  <a:lnTo>
                    <a:pt x="5378936" y="2889181"/>
                  </a:lnTo>
                  <a:lnTo>
                    <a:pt x="5378936" y="2889181"/>
                  </a:lnTo>
                  <a:cubicBezTo>
                    <a:pt x="5458187" y="2924685"/>
                    <a:pt x="5493692" y="3012812"/>
                    <a:pt x="5450579" y="3088259"/>
                  </a:cubicBezTo>
                  <a:cubicBezTo>
                    <a:pt x="5416342" y="3157366"/>
                    <a:pt x="5362451" y="3204283"/>
                    <a:pt x="5290174" y="3229009"/>
                  </a:cubicBezTo>
                  <a:cubicBezTo>
                    <a:pt x="5271154" y="3235984"/>
                    <a:pt x="5262912" y="3275292"/>
                    <a:pt x="5266716" y="3300652"/>
                  </a:cubicBezTo>
                  <a:cubicBezTo>
                    <a:pt x="5274958" y="3354543"/>
                    <a:pt x="5169712" y="3338059"/>
                    <a:pt x="5210923" y="3419212"/>
                  </a:cubicBezTo>
                  <a:cubicBezTo>
                    <a:pt x="5263546" y="3521922"/>
                    <a:pt x="5865855" y="3339327"/>
                    <a:pt x="5754903" y="3438232"/>
                  </a:cubicBezTo>
                  <a:cubicBezTo>
                    <a:pt x="5550118" y="3620827"/>
                    <a:pt x="5539974" y="3163072"/>
                    <a:pt x="5711157" y="2832754"/>
                  </a:cubicBezTo>
                  <a:cubicBezTo>
                    <a:pt x="5714327" y="2827048"/>
                    <a:pt x="5713692" y="2820073"/>
                    <a:pt x="5710522" y="2814367"/>
                  </a:cubicBezTo>
                  <a:cubicBezTo>
                    <a:pt x="5576113" y="2593732"/>
                    <a:pt x="5283834" y="1992691"/>
                    <a:pt x="5240088" y="1900126"/>
                  </a:cubicBezTo>
                  <a:cubicBezTo>
                    <a:pt x="5226139" y="1867157"/>
                    <a:pt x="5225505" y="1846869"/>
                    <a:pt x="5247062" y="1833555"/>
                  </a:cubicBezTo>
                  <a:lnTo>
                    <a:pt x="5247062" y="1833555"/>
                  </a:lnTo>
                  <a:lnTo>
                    <a:pt x="5247062" y="1833555"/>
                  </a:lnTo>
                  <a:lnTo>
                    <a:pt x="5247062" y="1833555"/>
                  </a:lnTo>
                  <a:cubicBezTo>
                    <a:pt x="5254036" y="1829117"/>
                    <a:pt x="5264180" y="1825947"/>
                    <a:pt x="5276226" y="1823411"/>
                  </a:cubicBezTo>
                  <a:lnTo>
                    <a:pt x="5642684" y="1751768"/>
                  </a:lnTo>
                  <a:cubicBezTo>
                    <a:pt x="5695306" y="1741624"/>
                    <a:pt x="5718765" y="1771422"/>
                    <a:pt x="5733981" y="1816437"/>
                  </a:cubicBezTo>
                  <a:cubicBezTo>
                    <a:pt x="5844299" y="2049118"/>
                    <a:pt x="5916575" y="2274192"/>
                    <a:pt x="6032599" y="2486585"/>
                  </a:cubicBezTo>
                  <a:cubicBezTo>
                    <a:pt x="6104242" y="2615923"/>
                    <a:pt x="6180324" y="2749699"/>
                    <a:pt x="6255137" y="2876500"/>
                  </a:cubicBezTo>
                  <a:cubicBezTo>
                    <a:pt x="6333754" y="3010910"/>
                    <a:pt x="6413005" y="3137712"/>
                    <a:pt x="6477674" y="3280364"/>
                  </a:cubicBezTo>
                  <a:cubicBezTo>
                    <a:pt x="6497328" y="3323477"/>
                    <a:pt x="6506204" y="3360883"/>
                    <a:pt x="6468164" y="3395754"/>
                  </a:cubicBezTo>
                  <a:cubicBezTo>
                    <a:pt x="6432659" y="3431259"/>
                    <a:pt x="6406031" y="3416676"/>
                    <a:pt x="6377500" y="3402728"/>
                  </a:cubicBezTo>
                  <a:cubicBezTo>
                    <a:pt x="6324878" y="3372296"/>
                    <a:pt x="6291909" y="3360249"/>
                    <a:pt x="6312197" y="3292410"/>
                  </a:cubicBezTo>
                  <a:cubicBezTo>
                    <a:pt x="6319171" y="3271488"/>
                    <a:pt x="6269719" y="3206185"/>
                    <a:pt x="6257673" y="3187165"/>
                  </a:cubicBezTo>
                  <a:cubicBezTo>
                    <a:pt x="6163839" y="3039441"/>
                    <a:pt x="6087124" y="2932927"/>
                    <a:pt x="6044012" y="2760477"/>
                  </a:cubicBezTo>
                  <a:cubicBezTo>
                    <a:pt x="6028795" y="2693906"/>
                    <a:pt x="6002801" y="2689468"/>
                    <a:pt x="5947642" y="2731946"/>
                  </a:cubicBezTo>
                  <a:cubicBezTo>
                    <a:pt x="5928622" y="2746529"/>
                    <a:pt x="5911503" y="2758575"/>
                    <a:pt x="5894385" y="2769987"/>
                  </a:cubicBezTo>
                  <a:cubicBezTo>
                    <a:pt x="5846834" y="2801687"/>
                    <a:pt x="5842397" y="2870160"/>
                    <a:pt x="5884875" y="2908201"/>
                  </a:cubicBezTo>
                  <a:lnTo>
                    <a:pt x="5884875" y="2908201"/>
                  </a:lnTo>
                  <a:cubicBezTo>
                    <a:pt x="5922282" y="2941803"/>
                    <a:pt x="5980611" y="2937365"/>
                    <a:pt x="6012311" y="2898057"/>
                  </a:cubicBezTo>
                  <a:cubicBezTo>
                    <a:pt x="6127701" y="2756039"/>
                    <a:pt x="6303321" y="2474538"/>
                    <a:pt x="6364186" y="2630505"/>
                  </a:cubicBezTo>
                  <a:cubicBezTo>
                    <a:pt x="6438365" y="2820707"/>
                    <a:pt x="6812431" y="2499265"/>
                    <a:pt x="6607012" y="2413040"/>
                  </a:cubicBezTo>
                  <a:cubicBezTo>
                    <a:pt x="6507473" y="2370561"/>
                    <a:pt x="6480844" y="2811831"/>
                    <a:pt x="6587992" y="3123130"/>
                  </a:cubicBezTo>
                  <a:cubicBezTo>
                    <a:pt x="6710356" y="3478175"/>
                    <a:pt x="6839693" y="3795814"/>
                    <a:pt x="6605109" y="3784402"/>
                  </a:cubicBezTo>
                  <a:cubicBezTo>
                    <a:pt x="6378768" y="3773624"/>
                    <a:pt x="6775658" y="3444573"/>
                    <a:pt x="6793411" y="3417944"/>
                  </a:cubicBezTo>
                  <a:cubicBezTo>
                    <a:pt x="6882172" y="3283534"/>
                    <a:pt x="6820673" y="2917077"/>
                    <a:pt x="6801019" y="2814367"/>
                  </a:cubicBezTo>
                  <a:cubicBezTo>
                    <a:pt x="6798482" y="2799785"/>
                    <a:pt x="6782632" y="2792177"/>
                    <a:pt x="6769318" y="2798517"/>
                  </a:cubicBezTo>
                  <a:cubicBezTo>
                    <a:pt x="6663439" y="2853042"/>
                    <a:pt x="6612718" y="2979844"/>
                    <a:pt x="6655830" y="3094600"/>
                  </a:cubicBezTo>
                  <a:cubicBezTo>
                    <a:pt x="6686897" y="3178289"/>
                    <a:pt x="6790875" y="3227107"/>
                    <a:pt x="6892950" y="3235984"/>
                  </a:cubicBezTo>
                  <a:cubicBezTo>
                    <a:pt x="6955083" y="3241056"/>
                    <a:pt x="6998195" y="3175753"/>
                    <a:pt x="6969031" y="3120594"/>
                  </a:cubicBezTo>
                  <a:cubicBezTo>
                    <a:pt x="6935429" y="3056559"/>
                    <a:pt x="6897388" y="2966530"/>
                    <a:pt x="6880270" y="2863186"/>
                  </a:cubicBezTo>
                  <a:cubicBezTo>
                    <a:pt x="6807992" y="2421916"/>
                    <a:pt x="7104075" y="2000933"/>
                    <a:pt x="7545346" y="1931826"/>
                  </a:cubicBezTo>
                  <a:cubicBezTo>
                    <a:pt x="7797682" y="1892518"/>
                    <a:pt x="8041141" y="1975573"/>
                    <a:pt x="8214859" y="2137246"/>
                  </a:cubicBezTo>
                  <a:cubicBezTo>
                    <a:pt x="8245292" y="2165142"/>
                    <a:pt x="8283967" y="2182260"/>
                    <a:pt x="8324543" y="2187332"/>
                  </a:cubicBezTo>
                  <a:lnTo>
                    <a:pt x="8326445" y="2187332"/>
                  </a:lnTo>
                  <a:cubicBezTo>
                    <a:pt x="8348001" y="2189868"/>
                    <a:pt x="8369558" y="2187966"/>
                    <a:pt x="8391114" y="2184162"/>
                  </a:cubicBezTo>
                  <a:cubicBezTo>
                    <a:pt x="8507772" y="2160704"/>
                    <a:pt x="8626331" y="2227909"/>
                    <a:pt x="8664372" y="2343933"/>
                  </a:cubicBezTo>
                  <a:cubicBezTo>
                    <a:pt x="8696706" y="2442204"/>
                    <a:pt x="8671346" y="2532233"/>
                    <a:pt x="8598435" y="2586124"/>
                  </a:cubicBezTo>
                  <a:cubicBezTo>
                    <a:pt x="8565467" y="2610217"/>
                    <a:pt x="8518550" y="2596268"/>
                    <a:pt x="8503333" y="2558228"/>
                  </a:cubicBezTo>
                  <a:lnTo>
                    <a:pt x="8396186" y="2281166"/>
                  </a:lnTo>
                  <a:cubicBezTo>
                    <a:pt x="8375898" y="2235517"/>
                    <a:pt x="8328347" y="2248831"/>
                    <a:pt x="8346100" y="2298284"/>
                  </a:cubicBezTo>
                  <a:cubicBezTo>
                    <a:pt x="8367022" y="2357881"/>
                    <a:pt x="8450076" y="2521455"/>
                    <a:pt x="8462757" y="2620360"/>
                  </a:cubicBezTo>
                  <a:cubicBezTo>
                    <a:pt x="8518550" y="3048951"/>
                    <a:pt x="8219932" y="3447109"/>
                    <a:pt x="7793243" y="3514314"/>
                  </a:cubicBezTo>
                  <a:cubicBezTo>
                    <a:pt x="7587824" y="3546648"/>
                    <a:pt x="7377967" y="3497195"/>
                    <a:pt x="7215027" y="3391316"/>
                  </a:cubicBezTo>
                  <a:cubicBezTo>
                    <a:pt x="7191568" y="3376100"/>
                    <a:pt x="7099637" y="3279730"/>
                    <a:pt x="7161136" y="3208087"/>
                  </a:cubicBezTo>
                  <a:cubicBezTo>
                    <a:pt x="7276526" y="3072409"/>
                    <a:pt x="7440734" y="3195407"/>
                    <a:pt x="7381137" y="3231546"/>
                  </a:cubicBezTo>
                  <a:cubicBezTo>
                    <a:pt x="7317736" y="3269586"/>
                    <a:pt x="7354509" y="3167511"/>
                    <a:pt x="7271454" y="3098404"/>
                  </a:cubicBezTo>
                  <a:cubicBezTo>
                    <a:pt x="7195373" y="3035003"/>
                    <a:pt x="7133873" y="2921515"/>
                    <a:pt x="7116755" y="2812465"/>
                  </a:cubicBezTo>
                  <a:cubicBezTo>
                    <a:pt x="7067302" y="2503069"/>
                    <a:pt x="7281598" y="2212059"/>
                    <a:pt x="7594164" y="2169580"/>
                  </a:cubicBezTo>
                  <a:cubicBezTo>
                    <a:pt x="7897221" y="2128369"/>
                    <a:pt x="8179355" y="2341396"/>
                    <a:pt x="8223736" y="2643819"/>
                  </a:cubicBezTo>
                  <a:cubicBezTo>
                    <a:pt x="8268116" y="2946241"/>
                    <a:pt x="8059527" y="3223303"/>
                    <a:pt x="7757739" y="3277194"/>
                  </a:cubicBezTo>
                  <a:cubicBezTo>
                    <a:pt x="7684828" y="3290508"/>
                    <a:pt x="7489553" y="3300652"/>
                    <a:pt x="7543443" y="3180191"/>
                  </a:cubicBezTo>
                  <a:cubicBezTo>
                    <a:pt x="7594164" y="3066069"/>
                    <a:pt x="8405696" y="3544746"/>
                    <a:pt x="8405696" y="3544746"/>
                  </a:cubicBezTo>
                  <a:cubicBezTo>
                    <a:pt x="8713190" y="3715928"/>
                    <a:pt x="9305989" y="3544746"/>
                    <a:pt x="9238150" y="3310797"/>
                  </a:cubicBezTo>
                  <a:cubicBezTo>
                    <a:pt x="9238150" y="3310797"/>
                    <a:pt x="9059360" y="2986818"/>
                    <a:pt x="8963624" y="3078115"/>
                  </a:cubicBezTo>
                  <a:cubicBezTo>
                    <a:pt x="8713190" y="3317771"/>
                    <a:pt x="9596366" y="3459155"/>
                    <a:pt x="9846166" y="3491489"/>
                  </a:cubicBezTo>
                  <a:cubicBezTo>
                    <a:pt x="9978039" y="3508608"/>
                    <a:pt x="10161902" y="3493391"/>
                    <a:pt x="10123227" y="3303189"/>
                  </a:cubicBezTo>
                  <a:cubicBezTo>
                    <a:pt x="10108646" y="3231546"/>
                    <a:pt x="10004668" y="3216329"/>
                    <a:pt x="9983111" y="3224571"/>
                  </a:cubicBezTo>
                  <a:cubicBezTo>
                    <a:pt x="9975504" y="3227107"/>
                    <a:pt x="9953947" y="3249298"/>
                    <a:pt x="9958385" y="3260076"/>
                  </a:cubicBezTo>
                  <a:cubicBezTo>
                    <a:pt x="9969797" y="3286070"/>
                    <a:pt x="9971065" y="3307627"/>
                    <a:pt x="9991354" y="3328549"/>
                  </a:cubicBezTo>
                  <a:cubicBezTo>
                    <a:pt x="9996425" y="3342497"/>
                    <a:pt x="10014178" y="3352641"/>
                    <a:pt x="10026224" y="3360883"/>
                  </a:cubicBezTo>
                  <a:cubicBezTo>
                    <a:pt x="10092161" y="3411604"/>
                    <a:pt x="10144150" y="3492758"/>
                    <a:pt x="10198675" y="3554890"/>
                  </a:cubicBezTo>
                  <a:cubicBezTo>
                    <a:pt x="10219597" y="3578349"/>
                    <a:pt x="10221499" y="3604977"/>
                    <a:pt x="10198041" y="3625899"/>
                  </a:cubicBezTo>
                  <a:cubicBezTo>
                    <a:pt x="10182190" y="3638580"/>
                    <a:pt x="10168876" y="3654430"/>
                    <a:pt x="10148588" y="3661404"/>
                  </a:cubicBezTo>
                  <a:cubicBezTo>
                    <a:pt x="10135274" y="3667110"/>
                    <a:pt x="10121960" y="3660770"/>
                    <a:pt x="10110547" y="3653162"/>
                  </a:cubicBezTo>
                  <a:cubicBezTo>
                    <a:pt x="10059826" y="3594833"/>
                    <a:pt x="10000864" y="3525726"/>
                    <a:pt x="9955849" y="3462325"/>
                  </a:cubicBezTo>
                  <a:cubicBezTo>
                    <a:pt x="9939365" y="3408434"/>
                    <a:pt x="9902593" y="3373563"/>
                    <a:pt x="9858212" y="3343131"/>
                  </a:cubicBezTo>
                  <a:cubicBezTo>
                    <a:pt x="9852506" y="3339961"/>
                    <a:pt x="9845532" y="3341863"/>
                    <a:pt x="9839192" y="3345667"/>
                  </a:cubicBezTo>
                  <a:cubicBezTo>
                    <a:pt x="9794811" y="3369126"/>
                    <a:pt x="9765646" y="3363419"/>
                    <a:pt x="9733312" y="3324111"/>
                  </a:cubicBezTo>
                  <a:lnTo>
                    <a:pt x="8944604" y="2362319"/>
                  </a:lnTo>
                  <a:cubicBezTo>
                    <a:pt x="8914806" y="2326180"/>
                    <a:pt x="8916708" y="2291944"/>
                    <a:pt x="8948408" y="2257707"/>
                  </a:cubicBezTo>
                  <a:cubicBezTo>
                    <a:pt x="8953480" y="2252001"/>
                    <a:pt x="8957284" y="2248831"/>
                    <a:pt x="8953480" y="2239955"/>
                  </a:cubicBezTo>
                  <a:cubicBezTo>
                    <a:pt x="8930656" y="2187966"/>
                    <a:pt x="8902759" y="2142318"/>
                    <a:pt x="8850771" y="2116323"/>
                  </a:cubicBezTo>
                  <a:cubicBezTo>
                    <a:pt x="8842528" y="2109983"/>
                    <a:pt x="8838091" y="2099205"/>
                    <a:pt x="8827947" y="2094133"/>
                  </a:cubicBezTo>
                  <a:lnTo>
                    <a:pt x="8732845" y="1974305"/>
                  </a:lnTo>
                  <a:cubicBezTo>
                    <a:pt x="8722700" y="1959723"/>
                    <a:pt x="8702412" y="1938800"/>
                    <a:pt x="8693536" y="1924852"/>
                  </a:cubicBezTo>
                  <a:lnTo>
                    <a:pt x="8693536" y="1924852"/>
                  </a:lnTo>
                  <a:cubicBezTo>
                    <a:pt x="8689098" y="1885544"/>
                    <a:pt x="8732211" y="1850673"/>
                    <a:pt x="8764546" y="1841797"/>
                  </a:cubicBezTo>
                  <a:cubicBezTo>
                    <a:pt x="8782298" y="1837359"/>
                    <a:pt x="8806390" y="1855111"/>
                    <a:pt x="8817168" y="1870328"/>
                  </a:cubicBezTo>
                  <a:lnTo>
                    <a:pt x="8937630" y="2016784"/>
                  </a:lnTo>
                  <a:cubicBezTo>
                    <a:pt x="8949042" y="2030732"/>
                    <a:pt x="8949042" y="2052922"/>
                    <a:pt x="8958552" y="2068138"/>
                  </a:cubicBezTo>
                  <a:cubicBezTo>
                    <a:pt x="8963624" y="2082087"/>
                    <a:pt x="8971233" y="2091597"/>
                    <a:pt x="8983913" y="2099205"/>
                  </a:cubicBezTo>
                  <a:cubicBezTo>
                    <a:pt x="9000397" y="2123297"/>
                    <a:pt x="9026391" y="2139147"/>
                    <a:pt x="9052385" y="2152462"/>
                  </a:cubicBezTo>
                  <a:cubicBezTo>
                    <a:pt x="9062530" y="2158802"/>
                    <a:pt x="9068236" y="2149292"/>
                    <a:pt x="9075210" y="2146756"/>
                  </a:cubicBezTo>
                  <a:cubicBezTo>
                    <a:pt x="9103106" y="2135343"/>
                    <a:pt x="9131003" y="2138513"/>
                    <a:pt x="9156997" y="2154998"/>
                  </a:cubicBezTo>
                  <a:cubicBezTo>
                    <a:pt x="9175383" y="2169580"/>
                    <a:pt x="9187430" y="2190502"/>
                    <a:pt x="9202646" y="2208888"/>
                  </a:cubicBezTo>
                  <a:lnTo>
                    <a:pt x="9952679" y="3123764"/>
                  </a:lnTo>
                  <a:cubicBezTo>
                    <a:pt x="10073775" y="3271488"/>
                    <a:pt x="10462422" y="3114254"/>
                    <a:pt x="10380001" y="3002034"/>
                  </a:cubicBezTo>
                  <a:cubicBezTo>
                    <a:pt x="10312796" y="2911371"/>
                    <a:pt x="10105476" y="3015982"/>
                    <a:pt x="10308359" y="3294947"/>
                  </a:cubicBezTo>
                  <a:lnTo>
                    <a:pt x="10492855" y="3492758"/>
                  </a:lnTo>
                  <a:lnTo>
                    <a:pt x="10496659" y="3496561"/>
                  </a:lnTo>
                  <a:cubicBezTo>
                    <a:pt x="10523287" y="3521288"/>
                    <a:pt x="10771819" y="3759675"/>
                    <a:pt x="10877065" y="3542210"/>
                  </a:cubicBezTo>
                  <a:cubicBezTo>
                    <a:pt x="10988016" y="3313967"/>
                    <a:pt x="10657064" y="3439501"/>
                    <a:pt x="10670378" y="3281632"/>
                  </a:cubicBezTo>
                  <a:cubicBezTo>
                    <a:pt x="10683692" y="3123764"/>
                    <a:pt x="10794010" y="3167511"/>
                    <a:pt x="10713490" y="3050219"/>
                  </a:cubicBezTo>
                  <a:cubicBezTo>
                    <a:pt x="10632971" y="2933561"/>
                    <a:pt x="10220865" y="1840529"/>
                    <a:pt x="10220865" y="1840529"/>
                  </a:cubicBezTo>
                  <a:lnTo>
                    <a:pt x="10155562" y="1694707"/>
                  </a:lnTo>
                  <a:lnTo>
                    <a:pt x="9991988" y="1758742"/>
                  </a:lnTo>
                  <a:cubicBezTo>
                    <a:pt x="9874062" y="1804391"/>
                    <a:pt x="9770084" y="1840529"/>
                    <a:pt x="9723168" y="1839895"/>
                  </a:cubicBezTo>
                  <a:cubicBezTo>
                    <a:pt x="9622360" y="1834189"/>
                    <a:pt x="9417575" y="1727041"/>
                    <a:pt x="9264778" y="1670615"/>
                  </a:cubicBezTo>
                  <a:cubicBezTo>
                    <a:pt x="9208986" y="1652862"/>
                    <a:pt x="9037804" y="1416377"/>
                    <a:pt x="8924316" y="1289575"/>
                  </a:cubicBezTo>
                  <a:cubicBezTo>
                    <a:pt x="8946506" y="1252168"/>
                    <a:pt x="8976304" y="1268019"/>
                    <a:pt x="8982644" y="1257241"/>
                  </a:cubicBezTo>
                  <a:cubicBezTo>
                    <a:pt x="8989619" y="1246462"/>
                    <a:pt x="8946506" y="1236318"/>
                    <a:pt x="8964893" y="1226808"/>
                  </a:cubicBezTo>
                  <a:cubicBezTo>
                    <a:pt x="9035267" y="1173551"/>
                    <a:pt x="9049215" y="1205886"/>
                    <a:pt x="9082818" y="1200180"/>
                  </a:cubicBezTo>
                  <a:cubicBezTo>
                    <a:pt x="9098668" y="1189402"/>
                    <a:pt x="9111982" y="1185597"/>
                    <a:pt x="9122761" y="1186865"/>
                  </a:cubicBezTo>
                  <a:lnTo>
                    <a:pt x="9122761" y="1186865"/>
                  </a:lnTo>
                  <a:cubicBezTo>
                    <a:pt x="9155095" y="1188768"/>
                    <a:pt x="9168409" y="1228710"/>
                    <a:pt x="9176017" y="1217932"/>
                  </a:cubicBezTo>
                  <a:cubicBezTo>
                    <a:pt x="9241954" y="1161505"/>
                    <a:pt x="9355442" y="1312399"/>
                    <a:pt x="9415673" y="1377068"/>
                  </a:cubicBezTo>
                  <a:cubicBezTo>
                    <a:pt x="9344664" y="1392918"/>
                    <a:pt x="9241320" y="1443639"/>
                    <a:pt x="9224836" y="1501334"/>
                  </a:cubicBezTo>
                  <a:cubicBezTo>
                    <a:pt x="9220398" y="1536839"/>
                    <a:pt x="9142415" y="1664274"/>
                    <a:pt x="9846166" y="1595801"/>
                  </a:cubicBezTo>
                  <a:lnTo>
                    <a:pt x="9880402" y="1588193"/>
                  </a:lnTo>
                  <a:lnTo>
                    <a:pt x="9847433" y="1560297"/>
                  </a:lnTo>
                  <a:cubicBezTo>
                    <a:pt x="9586856" y="1575513"/>
                    <a:pt x="9216594" y="1607848"/>
                    <a:pt x="9295845" y="1493726"/>
                  </a:cubicBezTo>
                  <a:cubicBezTo>
                    <a:pt x="9335154" y="1436665"/>
                    <a:pt x="9569103" y="1392918"/>
                    <a:pt x="9758672" y="1381506"/>
                  </a:cubicBezTo>
                  <a:cubicBezTo>
                    <a:pt x="9894350" y="1345368"/>
                    <a:pt x="10132737" y="1265483"/>
                    <a:pt x="10018616" y="1250266"/>
                  </a:cubicBezTo>
                  <a:lnTo>
                    <a:pt x="9803053" y="1185597"/>
                  </a:lnTo>
                  <a:cubicBezTo>
                    <a:pt x="9796712" y="1183695"/>
                    <a:pt x="9789739" y="1183061"/>
                    <a:pt x="9783398" y="1183695"/>
                  </a:cubicBezTo>
                  <a:cubicBezTo>
                    <a:pt x="9650256" y="1197644"/>
                    <a:pt x="9695271" y="1299719"/>
                    <a:pt x="9792909" y="1287673"/>
                  </a:cubicBezTo>
                  <a:cubicBezTo>
                    <a:pt x="9884206" y="1276895"/>
                    <a:pt x="10053486" y="1080986"/>
                    <a:pt x="9876598" y="1080986"/>
                  </a:cubicBezTo>
                  <a:lnTo>
                    <a:pt x="8814632" y="1078450"/>
                  </a:lnTo>
                  <a:cubicBezTo>
                    <a:pt x="8788004" y="1078450"/>
                    <a:pt x="8767081" y="1056894"/>
                    <a:pt x="8767081" y="1030265"/>
                  </a:cubicBezTo>
                  <a:cubicBezTo>
                    <a:pt x="8767081" y="1003637"/>
                    <a:pt x="8788638" y="982080"/>
                    <a:pt x="8814632" y="982080"/>
                  </a:cubicBezTo>
                  <a:cubicBezTo>
                    <a:pt x="8814632" y="982080"/>
                    <a:pt x="9820171" y="1016317"/>
                    <a:pt x="9830315" y="964328"/>
                  </a:cubicBezTo>
                  <a:cubicBezTo>
                    <a:pt x="9840459" y="912339"/>
                    <a:pt x="9801785" y="912339"/>
                    <a:pt x="9772621" y="912339"/>
                  </a:cubicBezTo>
                  <a:lnTo>
                    <a:pt x="8834287" y="912339"/>
                  </a:lnTo>
                  <a:lnTo>
                    <a:pt x="8883105" y="789342"/>
                  </a:lnTo>
                  <a:cubicBezTo>
                    <a:pt x="8964893" y="618793"/>
                    <a:pt x="9092962" y="471069"/>
                    <a:pt x="9258438" y="365823"/>
                  </a:cubicBezTo>
                  <a:cubicBezTo>
                    <a:pt x="9382705" y="287206"/>
                    <a:pt x="9529161" y="244728"/>
                    <a:pt x="9678153" y="230779"/>
                  </a:cubicBezTo>
                  <a:lnTo>
                    <a:pt x="9709854" y="229511"/>
                  </a:lnTo>
                  <a:lnTo>
                    <a:pt x="9709854" y="159136"/>
                  </a:lnTo>
                  <a:lnTo>
                    <a:pt x="9695905" y="159136"/>
                  </a:lnTo>
                  <a:cubicBezTo>
                    <a:pt x="9657864" y="159136"/>
                    <a:pt x="9627432" y="128070"/>
                    <a:pt x="9627432" y="90029"/>
                  </a:cubicBezTo>
                  <a:lnTo>
                    <a:pt x="9627432" y="69107"/>
                  </a:lnTo>
                  <a:cubicBezTo>
                    <a:pt x="9627432" y="31066"/>
                    <a:pt x="9657864" y="0"/>
                    <a:pt x="9695905" y="0"/>
                  </a:cubicBezTo>
                  <a:lnTo>
                    <a:pt x="9903860" y="0"/>
                  </a:lnTo>
                  <a:lnTo>
                    <a:pt x="9903860" y="0"/>
                  </a:lnTo>
                  <a:cubicBezTo>
                    <a:pt x="9941901" y="0"/>
                    <a:pt x="9972334" y="31066"/>
                    <a:pt x="9972334" y="69107"/>
                  </a:cubicBezTo>
                  <a:lnTo>
                    <a:pt x="9972334" y="90029"/>
                  </a:lnTo>
                  <a:cubicBezTo>
                    <a:pt x="9972334" y="128070"/>
                    <a:pt x="9941901" y="159136"/>
                    <a:pt x="9903860" y="159136"/>
                  </a:cubicBezTo>
                  <a:lnTo>
                    <a:pt x="9889912" y="159136"/>
                  </a:lnTo>
                  <a:lnTo>
                    <a:pt x="9889912" y="234583"/>
                  </a:lnTo>
                  <a:lnTo>
                    <a:pt x="9972334" y="241558"/>
                  </a:lnTo>
                  <a:cubicBezTo>
                    <a:pt x="10114351" y="262480"/>
                    <a:pt x="10244323" y="307495"/>
                    <a:pt x="10341327" y="368993"/>
                  </a:cubicBezTo>
                  <a:cubicBezTo>
                    <a:pt x="10499829" y="469167"/>
                    <a:pt x="10662135" y="657468"/>
                    <a:pt x="10750263" y="886345"/>
                  </a:cubicBezTo>
                  <a:cubicBezTo>
                    <a:pt x="10754067" y="895221"/>
                    <a:pt x="10754067" y="905365"/>
                    <a:pt x="10750897" y="914875"/>
                  </a:cubicBezTo>
                  <a:lnTo>
                    <a:pt x="10750897" y="914875"/>
                  </a:lnTo>
                  <a:lnTo>
                    <a:pt x="9943168" y="919314"/>
                  </a:lnTo>
                  <a:cubicBezTo>
                    <a:pt x="9913370" y="921216"/>
                    <a:pt x="9927318" y="952916"/>
                    <a:pt x="9927318" y="958622"/>
                  </a:cubicBezTo>
                  <a:cubicBezTo>
                    <a:pt x="9927318" y="1012513"/>
                    <a:pt x="10784499" y="984616"/>
                    <a:pt x="10784499" y="984616"/>
                  </a:cubicBezTo>
                  <a:lnTo>
                    <a:pt x="10784499" y="984616"/>
                  </a:lnTo>
                  <a:cubicBezTo>
                    <a:pt x="10811127" y="984616"/>
                    <a:pt x="10832050" y="1006173"/>
                    <a:pt x="10832050" y="1032801"/>
                  </a:cubicBezTo>
                  <a:cubicBezTo>
                    <a:pt x="10832050" y="1059430"/>
                    <a:pt x="10810494" y="1080986"/>
                    <a:pt x="10784499" y="1080986"/>
                  </a:cubicBezTo>
                  <a:lnTo>
                    <a:pt x="10115619" y="1108882"/>
                  </a:lnTo>
                  <a:lnTo>
                    <a:pt x="10286802" y="1162773"/>
                  </a:lnTo>
                  <a:cubicBezTo>
                    <a:pt x="10508705" y="1229344"/>
                    <a:pt x="10556256" y="1362486"/>
                    <a:pt x="10651357" y="1495628"/>
                  </a:cubicBezTo>
                  <a:lnTo>
                    <a:pt x="11325309" y="2536671"/>
                  </a:lnTo>
                  <a:cubicBezTo>
                    <a:pt x="11325309" y="2536671"/>
                    <a:pt x="11507904" y="2442838"/>
                    <a:pt x="11568769" y="2583588"/>
                  </a:cubicBezTo>
                  <a:lnTo>
                    <a:pt x="11687963" y="2856846"/>
                  </a:lnTo>
                  <a:cubicBezTo>
                    <a:pt x="11687963" y="2856846"/>
                    <a:pt x="11803352" y="2868258"/>
                    <a:pt x="11880067" y="3051487"/>
                  </a:cubicBezTo>
                  <a:cubicBezTo>
                    <a:pt x="11928252" y="3166243"/>
                    <a:pt x="11940933" y="3226473"/>
                    <a:pt x="11978973" y="3282900"/>
                  </a:cubicBezTo>
                  <a:cubicBezTo>
                    <a:pt x="12131769" y="3509242"/>
                    <a:pt x="12175516" y="3417310"/>
                    <a:pt x="12175516" y="3417310"/>
                  </a:cubicBezTo>
                </a:path>
              </a:pathLst>
            </a:custGeom>
            <a:noFill/>
            <a:ln w="2508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Freeform: Shape 21"/>
          <p:cNvSpPr/>
          <p:nvPr/>
        </p:nvSpPr>
        <p:spPr>
          <a:xfrm rot="2879166">
            <a:off x="7282419" y="1925769"/>
            <a:ext cx="1163025" cy="685573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/>
          <p:cNvSpPr/>
          <p:nvPr/>
        </p:nvSpPr>
        <p:spPr>
          <a:xfrm rot="20611030">
            <a:off x="4687243" y="3136208"/>
            <a:ext cx="888939" cy="666705"/>
          </a:xfrm>
          <a:custGeom>
            <a:avLst/>
            <a:gdLst>
              <a:gd name="connsiteX0" fmla="*/ 392516 w 419100"/>
              <a:gd name="connsiteY0" fmla="*/ 78105 h 314325"/>
              <a:gd name="connsiteX1" fmla="*/ 323936 w 419100"/>
              <a:gd name="connsiteY1" fmla="*/ 51435 h 314325"/>
              <a:gd name="connsiteX2" fmla="*/ 316316 w 419100"/>
              <a:gd name="connsiteY2" fmla="*/ 48577 h 314325"/>
              <a:gd name="connsiteX3" fmla="*/ 311553 w 419100"/>
              <a:gd name="connsiteY3" fmla="*/ 0 h 314325"/>
              <a:gd name="connsiteX4" fmla="*/ 9611 w 419100"/>
              <a:gd name="connsiteY4" fmla="*/ 0 h 314325"/>
              <a:gd name="connsiteX5" fmla="*/ 1038 w 419100"/>
              <a:gd name="connsiteY5" fmla="*/ 21908 h 314325"/>
              <a:gd name="connsiteX6" fmla="*/ 1991 w 419100"/>
              <a:gd name="connsiteY6" fmla="*/ 134302 h 314325"/>
              <a:gd name="connsiteX7" fmla="*/ 61046 w 419100"/>
              <a:gd name="connsiteY7" fmla="*/ 306705 h 314325"/>
              <a:gd name="connsiteX8" fmla="*/ 67713 w 419100"/>
              <a:gd name="connsiteY8" fmla="*/ 315278 h 314325"/>
              <a:gd name="connsiteX9" fmla="*/ 238211 w 419100"/>
              <a:gd name="connsiteY9" fmla="*/ 316230 h 314325"/>
              <a:gd name="connsiteX10" fmla="*/ 253451 w 419100"/>
              <a:gd name="connsiteY10" fmla="*/ 306705 h 314325"/>
              <a:gd name="connsiteX11" fmla="*/ 292503 w 419100"/>
              <a:gd name="connsiteY11" fmla="*/ 241935 h 314325"/>
              <a:gd name="connsiteX12" fmla="*/ 311553 w 419100"/>
              <a:gd name="connsiteY12" fmla="*/ 223838 h 314325"/>
              <a:gd name="connsiteX13" fmla="*/ 402041 w 419100"/>
              <a:gd name="connsiteY13" fmla="*/ 178118 h 314325"/>
              <a:gd name="connsiteX14" fmla="*/ 392516 w 419100"/>
              <a:gd name="connsiteY14" fmla="*/ 78105 h 314325"/>
              <a:gd name="connsiteX15" fmla="*/ 382038 w 419100"/>
              <a:gd name="connsiteY15" fmla="*/ 154305 h 314325"/>
              <a:gd name="connsiteX16" fmla="*/ 315363 w 419100"/>
              <a:gd name="connsiteY16" fmla="*/ 192405 h 314325"/>
              <a:gd name="connsiteX17" fmla="*/ 308696 w 419100"/>
              <a:gd name="connsiteY17" fmla="*/ 181927 h 314325"/>
              <a:gd name="connsiteX18" fmla="*/ 316316 w 419100"/>
              <a:gd name="connsiteY18" fmla="*/ 93345 h 314325"/>
              <a:gd name="connsiteX19" fmla="*/ 324888 w 419100"/>
              <a:gd name="connsiteY19" fmla="*/ 85725 h 314325"/>
              <a:gd name="connsiteX20" fmla="*/ 376323 w 419100"/>
              <a:gd name="connsiteY20" fmla="*/ 105727 h 314325"/>
              <a:gd name="connsiteX21" fmla="*/ 382038 w 419100"/>
              <a:gd name="connsiteY21" fmla="*/ 15430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9100" h="314325">
                <a:moveTo>
                  <a:pt x="392516" y="78105"/>
                </a:moveTo>
                <a:cubicBezTo>
                  <a:pt x="377276" y="66675"/>
                  <a:pt x="353463" y="51435"/>
                  <a:pt x="323936" y="51435"/>
                </a:cubicBezTo>
                <a:cubicBezTo>
                  <a:pt x="321078" y="51435"/>
                  <a:pt x="317268" y="53340"/>
                  <a:pt x="316316" y="48577"/>
                </a:cubicBezTo>
                <a:cubicBezTo>
                  <a:pt x="311553" y="42863"/>
                  <a:pt x="318221" y="5715"/>
                  <a:pt x="311553" y="0"/>
                </a:cubicBezTo>
                <a:cubicBezTo>
                  <a:pt x="214398" y="0"/>
                  <a:pt x="106766" y="0"/>
                  <a:pt x="9611" y="0"/>
                </a:cubicBezTo>
                <a:cubicBezTo>
                  <a:pt x="86" y="0"/>
                  <a:pt x="86" y="19050"/>
                  <a:pt x="1038" y="21908"/>
                </a:cubicBezTo>
                <a:cubicBezTo>
                  <a:pt x="-867" y="37148"/>
                  <a:pt x="86" y="103823"/>
                  <a:pt x="1991" y="134302"/>
                </a:cubicBezTo>
                <a:cubicBezTo>
                  <a:pt x="8658" y="211455"/>
                  <a:pt x="31518" y="236220"/>
                  <a:pt x="61046" y="306705"/>
                </a:cubicBezTo>
                <a:cubicBezTo>
                  <a:pt x="61998" y="310515"/>
                  <a:pt x="63903" y="313373"/>
                  <a:pt x="67713" y="315278"/>
                </a:cubicBezTo>
                <a:cubicBezTo>
                  <a:pt x="124863" y="319088"/>
                  <a:pt x="181061" y="316230"/>
                  <a:pt x="238211" y="316230"/>
                </a:cubicBezTo>
                <a:cubicBezTo>
                  <a:pt x="244878" y="316230"/>
                  <a:pt x="251546" y="314325"/>
                  <a:pt x="253451" y="306705"/>
                </a:cubicBezTo>
                <a:cubicBezTo>
                  <a:pt x="275359" y="269557"/>
                  <a:pt x="280121" y="264795"/>
                  <a:pt x="292503" y="241935"/>
                </a:cubicBezTo>
                <a:cubicBezTo>
                  <a:pt x="297266" y="232410"/>
                  <a:pt x="302028" y="224790"/>
                  <a:pt x="311553" y="223838"/>
                </a:cubicBezTo>
                <a:cubicBezTo>
                  <a:pt x="347748" y="220980"/>
                  <a:pt x="378228" y="205740"/>
                  <a:pt x="402041" y="178118"/>
                </a:cubicBezTo>
                <a:cubicBezTo>
                  <a:pt x="430616" y="148590"/>
                  <a:pt x="424901" y="103823"/>
                  <a:pt x="392516" y="78105"/>
                </a:cubicBezTo>
                <a:close/>
                <a:moveTo>
                  <a:pt x="382038" y="154305"/>
                </a:moveTo>
                <a:cubicBezTo>
                  <a:pt x="366798" y="178118"/>
                  <a:pt x="342034" y="187643"/>
                  <a:pt x="315363" y="192405"/>
                </a:cubicBezTo>
                <a:cubicBezTo>
                  <a:pt x="303934" y="194310"/>
                  <a:pt x="308696" y="186690"/>
                  <a:pt x="308696" y="181927"/>
                </a:cubicBezTo>
                <a:cubicBezTo>
                  <a:pt x="312506" y="152400"/>
                  <a:pt x="316316" y="122873"/>
                  <a:pt x="316316" y="93345"/>
                </a:cubicBezTo>
                <a:cubicBezTo>
                  <a:pt x="316316" y="86677"/>
                  <a:pt x="318221" y="84773"/>
                  <a:pt x="324888" y="85725"/>
                </a:cubicBezTo>
                <a:cubicBezTo>
                  <a:pt x="343938" y="87630"/>
                  <a:pt x="361084" y="92393"/>
                  <a:pt x="376323" y="105727"/>
                </a:cubicBezTo>
                <a:cubicBezTo>
                  <a:pt x="390611" y="118110"/>
                  <a:pt x="392516" y="138113"/>
                  <a:pt x="382038" y="15430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/>
          <p:cNvSpPr/>
          <p:nvPr/>
        </p:nvSpPr>
        <p:spPr>
          <a:xfrm rot="20703363">
            <a:off x="10432167" y="3237012"/>
            <a:ext cx="1016719" cy="905036"/>
          </a:xfrm>
          <a:custGeom>
            <a:avLst/>
            <a:gdLst>
              <a:gd name="connsiteX0" fmla="*/ 149541 w 455455"/>
              <a:gd name="connsiteY0" fmla="*/ 388280 h 405425"/>
              <a:gd name="connsiteX1" fmla="*/ 294322 w 455455"/>
              <a:gd name="connsiteY1" fmla="*/ 388280 h 405425"/>
              <a:gd name="connsiteX2" fmla="*/ 302894 w 455455"/>
              <a:gd name="connsiteY2" fmla="*/ 396852 h 405425"/>
              <a:gd name="connsiteX3" fmla="*/ 294322 w 455455"/>
              <a:gd name="connsiteY3" fmla="*/ 405425 h 405425"/>
              <a:gd name="connsiteX4" fmla="*/ 149541 w 455455"/>
              <a:gd name="connsiteY4" fmla="*/ 405425 h 405425"/>
              <a:gd name="connsiteX5" fmla="*/ 140969 w 455455"/>
              <a:gd name="connsiteY5" fmla="*/ 396852 h 405425"/>
              <a:gd name="connsiteX6" fmla="*/ 149541 w 455455"/>
              <a:gd name="connsiteY6" fmla="*/ 388280 h 405425"/>
              <a:gd name="connsiteX7" fmla="*/ 25717 w 455455"/>
              <a:gd name="connsiteY7" fmla="*/ 210162 h 405425"/>
              <a:gd name="connsiteX8" fmla="*/ 415289 w 455455"/>
              <a:gd name="connsiteY8" fmla="*/ 210162 h 405425"/>
              <a:gd name="connsiteX9" fmla="*/ 417194 w 455455"/>
              <a:gd name="connsiteY9" fmla="*/ 233022 h 405425"/>
              <a:gd name="connsiteX10" fmla="*/ 359092 w 455455"/>
              <a:gd name="connsiteY10" fmla="*/ 336844 h 405425"/>
              <a:gd name="connsiteX11" fmla="*/ 295274 w 455455"/>
              <a:gd name="connsiteY11" fmla="*/ 376850 h 405425"/>
              <a:gd name="connsiteX12" fmla="*/ 279082 w 455455"/>
              <a:gd name="connsiteY12" fmla="*/ 380659 h 405425"/>
              <a:gd name="connsiteX13" fmla="*/ 160972 w 455455"/>
              <a:gd name="connsiteY13" fmla="*/ 380659 h 405425"/>
              <a:gd name="connsiteX14" fmla="*/ 144779 w 455455"/>
              <a:gd name="connsiteY14" fmla="*/ 376850 h 405425"/>
              <a:gd name="connsiteX15" fmla="*/ 99059 w 455455"/>
              <a:gd name="connsiteY15" fmla="*/ 353989 h 405425"/>
              <a:gd name="connsiteX16" fmla="*/ 32384 w 455455"/>
              <a:gd name="connsiteY16" fmla="*/ 263502 h 405425"/>
              <a:gd name="connsiteX17" fmla="*/ 25717 w 455455"/>
              <a:gd name="connsiteY17" fmla="*/ 233022 h 405425"/>
              <a:gd name="connsiteX18" fmla="*/ 25717 w 455455"/>
              <a:gd name="connsiteY18" fmla="*/ 210162 h 405425"/>
              <a:gd name="connsiteX19" fmla="*/ 374809 w 455455"/>
              <a:gd name="connsiteY19" fmla="*/ 492 h 405425"/>
              <a:gd name="connsiteX20" fmla="*/ 395288 w 455455"/>
              <a:gd name="connsiteY20" fmla="*/ 6326 h 405425"/>
              <a:gd name="connsiteX21" fmla="*/ 444817 w 455455"/>
              <a:gd name="connsiteY21" fmla="*/ 35854 h 405425"/>
              <a:gd name="connsiteX22" fmla="*/ 454342 w 455455"/>
              <a:gd name="connsiteY22" fmla="*/ 53951 h 405425"/>
              <a:gd name="connsiteX23" fmla="*/ 432435 w 455455"/>
              <a:gd name="connsiteY23" fmla="*/ 74907 h 405425"/>
              <a:gd name="connsiteX24" fmla="*/ 414338 w 455455"/>
              <a:gd name="connsiteY24" fmla="*/ 87289 h 405425"/>
              <a:gd name="connsiteX25" fmla="*/ 360045 w 455455"/>
              <a:gd name="connsiteY25" fmla="*/ 174919 h 405425"/>
              <a:gd name="connsiteX26" fmla="*/ 412432 w 455455"/>
              <a:gd name="connsiteY26" fmla="*/ 174919 h 405425"/>
              <a:gd name="connsiteX27" fmla="*/ 423863 w 455455"/>
              <a:gd name="connsiteY27" fmla="*/ 174919 h 405425"/>
              <a:gd name="connsiteX28" fmla="*/ 441007 w 455455"/>
              <a:gd name="connsiteY28" fmla="*/ 189206 h 405425"/>
              <a:gd name="connsiteX29" fmla="*/ 423863 w 455455"/>
              <a:gd name="connsiteY29" fmla="*/ 202542 h 405425"/>
              <a:gd name="connsiteX30" fmla="*/ 264795 w 455455"/>
              <a:gd name="connsiteY30" fmla="*/ 202542 h 405425"/>
              <a:gd name="connsiteX31" fmla="*/ 17145 w 455455"/>
              <a:gd name="connsiteY31" fmla="*/ 202542 h 405425"/>
              <a:gd name="connsiteX32" fmla="*/ 0 w 455455"/>
              <a:gd name="connsiteY32" fmla="*/ 188254 h 405425"/>
              <a:gd name="connsiteX33" fmla="*/ 16192 w 455455"/>
              <a:gd name="connsiteY33" fmla="*/ 174919 h 405425"/>
              <a:gd name="connsiteX34" fmla="*/ 254317 w 455455"/>
              <a:gd name="connsiteY34" fmla="*/ 174919 h 405425"/>
              <a:gd name="connsiteX35" fmla="*/ 279082 w 455455"/>
              <a:gd name="connsiteY35" fmla="*/ 161584 h 405425"/>
              <a:gd name="connsiteX36" fmla="*/ 359092 w 455455"/>
              <a:gd name="connsiteY36" fmla="*/ 45379 h 405425"/>
              <a:gd name="connsiteX37" fmla="*/ 360045 w 455455"/>
              <a:gd name="connsiteY37" fmla="*/ 30139 h 405425"/>
              <a:gd name="connsiteX38" fmla="*/ 360045 w 455455"/>
              <a:gd name="connsiteY38" fmla="*/ 16804 h 405425"/>
              <a:gd name="connsiteX39" fmla="*/ 374809 w 455455"/>
              <a:gd name="connsiteY39" fmla="*/ 492 h 40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5455" h="405425">
                <a:moveTo>
                  <a:pt x="149541" y="388280"/>
                </a:moveTo>
                <a:lnTo>
                  <a:pt x="294322" y="388280"/>
                </a:lnTo>
                <a:cubicBezTo>
                  <a:pt x="299084" y="388280"/>
                  <a:pt x="302894" y="392090"/>
                  <a:pt x="302894" y="396852"/>
                </a:cubicBezTo>
                <a:cubicBezTo>
                  <a:pt x="302894" y="402568"/>
                  <a:pt x="299084" y="405425"/>
                  <a:pt x="294322" y="405425"/>
                </a:cubicBezTo>
                <a:lnTo>
                  <a:pt x="149541" y="405425"/>
                </a:lnTo>
                <a:cubicBezTo>
                  <a:pt x="144779" y="405425"/>
                  <a:pt x="140969" y="401615"/>
                  <a:pt x="140969" y="396852"/>
                </a:cubicBezTo>
                <a:cubicBezTo>
                  <a:pt x="140969" y="392090"/>
                  <a:pt x="144779" y="388280"/>
                  <a:pt x="149541" y="388280"/>
                </a:cubicBezTo>
                <a:close/>
                <a:moveTo>
                  <a:pt x="25717" y="210162"/>
                </a:moveTo>
                <a:cubicBezTo>
                  <a:pt x="154304" y="210162"/>
                  <a:pt x="285749" y="210162"/>
                  <a:pt x="415289" y="210162"/>
                </a:cubicBezTo>
                <a:cubicBezTo>
                  <a:pt x="419099" y="217782"/>
                  <a:pt x="418147" y="225402"/>
                  <a:pt x="417194" y="233022"/>
                </a:cubicBezTo>
                <a:cubicBezTo>
                  <a:pt x="409574" y="273027"/>
                  <a:pt x="389572" y="308269"/>
                  <a:pt x="359092" y="336844"/>
                </a:cubicBezTo>
                <a:cubicBezTo>
                  <a:pt x="340042" y="353989"/>
                  <a:pt x="319087" y="367325"/>
                  <a:pt x="295274" y="376850"/>
                </a:cubicBezTo>
                <a:cubicBezTo>
                  <a:pt x="290512" y="381612"/>
                  <a:pt x="284797" y="380659"/>
                  <a:pt x="279082" y="380659"/>
                </a:cubicBezTo>
                <a:cubicBezTo>
                  <a:pt x="240029" y="380659"/>
                  <a:pt x="200977" y="380659"/>
                  <a:pt x="160972" y="380659"/>
                </a:cubicBezTo>
                <a:cubicBezTo>
                  <a:pt x="155257" y="380659"/>
                  <a:pt x="149542" y="381612"/>
                  <a:pt x="144779" y="376850"/>
                </a:cubicBezTo>
                <a:cubicBezTo>
                  <a:pt x="127634" y="373039"/>
                  <a:pt x="113347" y="363514"/>
                  <a:pt x="99059" y="353989"/>
                </a:cubicBezTo>
                <a:cubicBezTo>
                  <a:pt x="66674" y="331129"/>
                  <a:pt x="44767" y="300650"/>
                  <a:pt x="32384" y="263502"/>
                </a:cubicBezTo>
                <a:cubicBezTo>
                  <a:pt x="29527" y="253977"/>
                  <a:pt x="26669" y="243500"/>
                  <a:pt x="25717" y="233022"/>
                </a:cubicBezTo>
                <a:cubicBezTo>
                  <a:pt x="24764" y="225402"/>
                  <a:pt x="23812" y="217782"/>
                  <a:pt x="25717" y="210162"/>
                </a:cubicBezTo>
                <a:close/>
                <a:moveTo>
                  <a:pt x="374809" y="492"/>
                </a:moveTo>
                <a:cubicBezTo>
                  <a:pt x="380286" y="-1056"/>
                  <a:pt x="386715" y="1087"/>
                  <a:pt x="395288" y="6326"/>
                </a:cubicBezTo>
                <a:cubicBezTo>
                  <a:pt x="411480" y="15851"/>
                  <a:pt x="429578" y="26329"/>
                  <a:pt x="444817" y="35854"/>
                </a:cubicBezTo>
                <a:cubicBezTo>
                  <a:pt x="451485" y="39664"/>
                  <a:pt x="458153" y="45379"/>
                  <a:pt x="454342" y="53951"/>
                </a:cubicBezTo>
                <a:cubicBezTo>
                  <a:pt x="450532" y="63476"/>
                  <a:pt x="443865" y="73954"/>
                  <a:pt x="432435" y="74907"/>
                </a:cubicBezTo>
                <a:cubicBezTo>
                  <a:pt x="422910" y="74907"/>
                  <a:pt x="419100" y="79669"/>
                  <a:pt x="414338" y="87289"/>
                </a:cubicBezTo>
                <a:cubicBezTo>
                  <a:pt x="396240" y="118722"/>
                  <a:pt x="380047" y="141582"/>
                  <a:pt x="360045" y="174919"/>
                </a:cubicBezTo>
                <a:cubicBezTo>
                  <a:pt x="381953" y="174919"/>
                  <a:pt x="392430" y="174919"/>
                  <a:pt x="412432" y="174919"/>
                </a:cubicBezTo>
                <a:cubicBezTo>
                  <a:pt x="416242" y="174919"/>
                  <a:pt x="420053" y="174919"/>
                  <a:pt x="423863" y="174919"/>
                </a:cubicBezTo>
                <a:cubicBezTo>
                  <a:pt x="432435" y="175872"/>
                  <a:pt x="441007" y="178729"/>
                  <a:pt x="441007" y="189206"/>
                </a:cubicBezTo>
                <a:cubicBezTo>
                  <a:pt x="441007" y="199684"/>
                  <a:pt x="433388" y="202542"/>
                  <a:pt x="423863" y="202542"/>
                </a:cubicBezTo>
                <a:cubicBezTo>
                  <a:pt x="370522" y="202542"/>
                  <a:pt x="318135" y="202542"/>
                  <a:pt x="264795" y="202542"/>
                </a:cubicBezTo>
                <a:cubicBezTo>
                  <a:pt x="181928" y="202542"/>
                  <a:pt x="100013" y="202542"/>
                  <a:pt x="17145" y="202542"/>
                </a:cubicBezTo>
                <a:cubicBezTo>
                  <a:pt x="6667" y="202542"/>
                  <a:pt x="0" y="199684"/>
                  <a:pt x="0" y="188254"/>
                </a:cubicBezTo>
                <a:cubicBezTo>
                  <a:pt x="0" y="176824"/>
                  <a:pt x="6667" y="174919"/>
                  <a:pt x="16192" y="174919"/>
                </a:cubicBezTo>
                <a:cubicBezTo>
                  <a:pt x="92392" y="174919"/>
                  <a:pt x="177165" y="174919"/>
                  <a:pt x="254317" y="174919"/>
                </a:cubicBezTo>
                <a:cubicBezTo>
                  <a:pt x="265747" y="174919"/>
                  <a:pt x="272415" y="172062"/>
                  <a:pt x="279082" y="161584"/>
                </a:cubicBezTo>
                <a:cubicBezTo>
                  <a:pt x="306705" y="119674"/>
                  <a:pt x="329565" y="86336"/>
                  <a:pt x="359092" y="45379"/>
                </a:cubicBezTo>
                <a:cubicBezTo>
                  <a:pt x="362903" y="39664"/>
                  <a:pt x="362903" y="35854"/>
                  <a:pt x="360045" y="30139"/>
                </a:cubicBezTo>
                <a:cubicBezTo>
                  <a:pt x="359092" y="26329"/>
                  <a:pt x="359092" y="21567"/>
                  <a:pt x="360045" y="16804"/>
                </a:cubicBezTo>
                <a:cubicBezTo>
                  <a:pt x="364808" y="7279"/>
                  <a:pt x="369332" y="2040"/>
                  <a:pt x="374809" y="4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Title 69"/>
          <p:cNvSpPr>
            <a:spLocks noGrp="1"/>
          </p:cNvSpPr>
          <p:nvPr>
            <p:ph type="title" idx="4294967295"/>
          </p:nvPr>
        </p:nvSpPr>
        <p:spPr>
          <a:xfrm>
            <a:off x="-148" y="4702583"/>
            <a:ext cx="12192000" cy="7511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o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SPICE IT</a:t>
            </a:r>
            <a:r>
              <a:rPr lang="ro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4294967295"/>
          </p:nvPr>
        </p:nvSpPr>
        <p:spPr>
          <a:xfrm>
            <a:off x="-148" y="5463437"/>
            <a:ext cx="12192000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o" altLang="ko-KR" dirty="0">
                <a:solidFill>
                  <a:schemeClr val="bg1"/>
                </a:solidFill>
              </a:rPr>
              <a:t>Modelul de exercițiu final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08" y="409336"/>
            <a:ext cx="2545600" cy="569269"/>
          </a:xfrm>
          <a:prstGeom prst="rect">
            <a:avLst/>
          </a:prstGeom>
        </p:spPr>
      </p:pic>
      <p:pic>
        <p:nvPicPr>
          <p:cNvPr id="3" name="Image 2" descr="Une image contenant texte, graphisme, Graphique, capture d’écran&#10;&#10;Description générée automatiquement">
            <a:extLst>
              <a:ext uri="{FF2B5EF4-FFF2-40B4-BE49-F238E27FC236}">
                <a16:creationId xmlns:a16="http://schemas.microsoft.com/office/drawing/2014/main" id="{76DA27C5-0F75-19C9-4C6D-233918904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5" y="115802"/>
            <a:ext cx="1374140" cy="1156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FABEB-2EA1-D92B-55AA-86F1BA2C4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33A18-03AA-0CDA-33E5-2F8CD1FA2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" dirty="0">
                <a:cs typeface="Arial"/>
              </a:rPr>
              <a:t>Viziunea noastră pe termen lung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921916-88EA-1898-145F-EC2A066FD000}"/>
              </a:ext>
            </a:extLst>
          </p:cNvPr>
          <p:cNvSpPr txBox="1"/>
          <p:nvPr/>
        </p:nvSpPr>
        <p:spPr>
          <a:xfrm>
            <a:off x="286953" y="1919965"/>
            <a:ext cx="6103854" cy="155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Vizibilitate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termen lung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Oportunități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creștere</a:t>
            </a:r>
            <a:endParaRPr lang="en-US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social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9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041C7-9AC3-35B1-28A0-F1AD75B72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B84592-F875-6804-8163-F133B40F7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48936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" dirty="0">
                <a:cs typeface="Arial"/>
              </a:rPr>
              <a:t>Resursele noastre financiare</a:t>
            </a:r>
            <a:endParaRPr lang="it-IT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81C4E63-E0DE-16DC-A9FE-C20E0EFC9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91862"/>
              </p:ext>
            </p:extLst>
          </p:nvPr>
        </p:nvGraphicFramePr>
        <p:xfrm>
          <a:off x="2032000" y="1560914"/>
          <a:ext cx="8128000" cy="446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489184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9932699"/>
                    </a:ext>
                  </a:extLst>
                </a:gridCol>
              </a:tblGrid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ro" b="1" dirty="0"/>
                        <a:t>Investiții inițiale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31786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BE" b="1" dirty="0" err="1">
                          <a:solidFill>
                            <a:schemeClr val="bg1"/>
                          </a:solidFill>
                        </a:rPr>
                        <a:t>Costuri</a:t>
                      </a:r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BE" b="1" dirty="0" err="1">
                          <a:solidFill>
                            <a:schemeClr val="bg1"/>
                          </a:solidFill>
                        </a:rPr>
                        <a:t>cu</a:t>
                      </a:r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BE" b="1" dirty="0" err="1">
                          <a:solidFill>
                            <a:schemeClr val="bg1"/>
                          </a:solidFill>
                        </a:rPr>
                        <a:t>personalul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05632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ro" b="1" dirty="0">
                          <a:solidFill>
                            <a:schemeClr val="bg1"/>
                          </a:solidFill>
                        </a:rPr>
                        <a:t>Tarife și prețuri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94582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BE" b="1" dirty="0" err="1">
                          <a:solidFill>
                            <a:schemeClr val="bg1"/>
                          </a:solidFill>
                        </a:rPr>
                        <a:t>Cheltuieli</a:t>
                      </a:r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BE" b="1" dirty="0" err="1">
                          <a:solidFill>
                            <a:schemeClr val="bg1"/>
                          </a:solidFill>
                        </a:rPr>
                        <a:t>operaționale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69564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ro" b="1" dirty="0">
                          <a:solidFill>
                            <a:schemeClr val="bg1"/>
                          </a:solidFill>
                        </a:rPr>
                        <a:t>Venituri din vânzări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6307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BE" b="1" dirty="0" err="1">
                          <a:solidFill>
                            <a:schemeClr val="bg1"/>
                          </a:solidFill>
                        </a:rPr>
                        <a:t>Situația</a:t>
                      </a:r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BE" b="1" dirty="0" err="1">
                          <a:solidFill>
                            <a:schemeClr val="bg1"/>
                          </a:solidFill>
                        </a:rPr>
                        <a:t>profitului</a:t>
                      </a:r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BE" b="1" dirty="0" err="1">
                          <a:solidFill>
                            <a:schemeClr val="bg1"/>
                          </a:solidFill>
                        </a:rPr>
                        <a:t>și</a:t>
                      </a:r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fr-BE" b="1" dirty="0" err="1">
                          <a:solidFill>
                            <a:schemeClr val="bg1"/>
                          </a:solidFill>
                        </a:rPr>
                        <a:t>pierderilor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0126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BE" b="1" dirty="0" err="1">
                          <a:solidFill>
                            <a:schemeClr val="bg1"/>
                          </a:solidFill>
                        </a:rPr>
                        <a:t>Viabilitate</a:t>
                      </a:r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BE" b="1" dirty="0" err="1">
                          <a:solidFill>
                            <a:schemeClr val="bg1"/>
                          </a:solidFill>
                        </a:rPr>
                        <a:t>economică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6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19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" dirty="0">
                <a:cs typeface="Arial"/>
              </a:rPr>
              <a:t>O hartă </a:t>
            </a:r>
            <a:r>
              <a:rPr lang="en-US" dirty="0" err="1">
                <a:cs typeface="Arial"/>
              </a:rPr>
              <a:t>sustenab</a:t>
            </a:r>
            <a:r>
              <a:rPr lang="ro" dirty="0">
                <a:cs typeface="Arial"/>
              </a:rPr>
              <a:t>ilă a zonei noastre</a:t>
            </a:r>
            <a:endParaRPr lang="it-IT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3C8A1D-C561-3C19-A42E-EED5B6566FCD}"/>
              </a:ext>
            </a:extLst>
          </p:cNvPr>
          <p:cNvSpPr txBox="1"/>
          <p:nvPr/>
        </p:nvSpPr>
        <p:spPr>
          <a:xfrm>
            <a:off x="323529" y="1584085"/>
            <a:ext cx="5587077" cy="3336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o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Afaceri locale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sustenab</a:t>
            </a:r>
            <a:r>
              <a:rPr lang="ro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ile;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o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Grupuri locale/ organizații non-profit active în tematica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sustenab</a:t>
            </a:r>
            <a:r>
              <a:rPr lang="ro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ilității ;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o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Organismele publice locale legate de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sustenab</a:t>
            </a:r>
            <a:r>
              <a:rPr lang="ro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ilitate;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o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 afaceri (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sustenab</a:t>
            </a:r>
            <a:r>
              <a:rPr lang="ro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 sau nu) legate de activitatea dvs. (potențiali parteneri sau concurenți)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934788-14C6-8559-5CE7-E09345C91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96" y="1584085"/>
            <a:ext cx="4944636" cy="27428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B57F648-64B6-21DF-3B89-CF6DA272429A}"/>
              </a:ext>
            </a:extLst>
          </p:cNvPr>
          <p:cNvSpPr txBox="1"/>
          <p:nvPr/>
        </p:nvSpPr>
        <p:spPr>
          <a:xfrm>
            <a:off x="6281396" y="4624148"/>
            <a:ext cx="4944636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o" sz="12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hartă de sustenabilitate a municipalității Uccle, Bruxelles</a:t>
            </a:r>
          </a:p>
          <a:p>
            <a:pPr lvl="0" algn="ctr">
              <a:lnSpc>
                <a:spcPct val="107000"/>
              </a:lnSpc>
            </a:pPr>
            <a:r>
              <a:rPr lang="ro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Sursa: </a:t>
            </a:r>
            <a:r>
              <a:rPr lang="ro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municipiul Uccle</a:t>
            </a:r>
            <a:endParaRPr lang="en-US" sz="1200" i="1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5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" dirty="0">
                <a:cs typeface="Arial"/>
              </a:rPr>
              <a:t>O analiză SWOT a afacerii noastre</a:t>
            </a:r>
            <a:endParaRPr lang="it-IT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5669486-1AAD-F804-943F-A9001B9FB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81414"/>
              </p:ext>
            </p:extLst>
          </p:nvPr>
        </p:nvGraphicFramePr>
        <p:xfrm>
          <a:off x="1263191" y="1477652"/>
          <a:ext cx="9511646" cy="494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823">
                  <a:extLst>
                    <a:ext uri="{9D8B030D-6E8A-4147-A177-3AD203B41FA5}">
                      <a16:colId xmlns:a16="http://schemas.microsoft.com/office/drawing/2014/main" val="4131798622"/>
                    </a:ext>
                  </a:extLst>
                </a:gridCol>
                <a:gridCol w="4755823">
                  <a:extLst>
                    <a:ext uri="{9D8B030D-6E8A-4147-A177-3AD203B41FA5}">
                      <a16:colId xmlns:a16="http://schemas.microsoft.com/office/drawing/2014/main" val="2724162434"/>
                    </a:ext>
                  </a:extLst>
                </a:gridCol>
              </a:tblGrid>
              <a:tr h="2464082">
                <a:tc>
                  <a:txBody>
                    <a:bodyPr/>
                    <a:lstStyle/>
                    <a:p>
                      <a:pPr algn="ctr"/>
                      <a:r>
                        <a:rPr lang="ro" sz="2400" dirty="0" err="1"/>
                        <a:t>Puncte forte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" sz="2400" dirty="0" err="1"/>
                        <a:t>Puncte slabe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621874"/>
                  </a:ext>
                </a:extLst>
              </a:tr>
              <a:tr h="2477920">
                <a:tc>
                  <a:txBody>
                    <a:bodyPr/>
                    <a:lstStyle/>
                    <a:p>
                      <a:pPr algn="ctr"/>
                      <a:r>
                        <a:rPr lang="ro" sz="2400" dirty="0" err="1"/>
                        <a:t>Oportunități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" sz="2400" dirty="0" err="1"/>
                        <a:t>Amenințări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3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68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E031-51B8-4375-CC31-75A0C209E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68FF58-A69C-704E-8B90-0476F04AB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" dirty="0">
                <a:cs typeface="Arial"/>
              </a:rPr>
              <a:t>Oferta noastră alimentară </a:t>
            </a:r>
            <a:r>
              <a:rPr lang="en-US" dirty="0" err="1">
                <a:cs typeface="Arial"/>
              </a:rPr>
              <a:t>sustenab</a:t>
            </a:r>
            <a:r>
              <a:rPr lang="ro" dirty="0">
                <a:cs typeface="Arial"/>
              </a:rPr>
              <a:t>ilă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E9F968-E8CC-6F30-4173-F63740ED1009}"/>
              </a:ext>
            </a:extLst>
          </p:cNvPr>
          <p:cNvSpPr txBox="1"/>
          <p:nvPr/>
        </p:nvSpPr>
        <p:spPr>
          <a:xfrm>
            <a:off x="286952" y="1919965"/>
            <a:ext cx="8978967" cy="3359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Proiectează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ofertă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alimentară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sustenabilă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fie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inclusă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afacerea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ținând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de:</a:t>
            </a:r>
          </a:p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Sustenabilitate</a:t>
            </a:r>
            <a:endParaRPr lang="en-US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Practici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reducere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risipei</a:t>
            </a:r>
            <a:endParaRPr lang="en-US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Tehnologii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inovatoare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gătit</a:t>
            </a:r>
            <a:endParaRPr lang="en-US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Fișe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tehnice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rețete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vezi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Modulul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aspect specific).</a:t>
            </a:r>
          </a:p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bonus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ingrediente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sustenabile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sănătoase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dieta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mediteraneană</a:t>
            </a: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7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8AA6F-51AB-7E52-28F2-C6867F3D8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3BFA0-4745-2ABB-2443-B7438A693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" dirty="0">
                <a:cs typeface="Arial"/>
              </a:rPr>
              <a:t>Resursele noastre umane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AA76DB-C928-F1CF-0389-1625717842A8}"/>
              </a:ext>
            </a:extLst>
          </p:cNvPr>
          <p:cNvSpPr txBox="1"/>
          <p:nvPr/>
        </p:nvSpPr>
        <p:spPr>
          <a:xfrm>
            <a:off x="286953" y="1919965"/>
            <a:ext cx="6103854" cy="9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Echipă</a:t>
            </a:r>
            <a:endParaRPr lang="en-US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Repartizarea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sarcinilor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7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A039A-9150-7839-D6D0-A3AA64891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81E5A-5E0B-7B79-F8DC-59931B5C5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" dirty="0">
                <a:cs typeface="Arial"/>
              </a:rPr>
              <a:t>Furnizorii noștri </a:t>
            </a:r>
            <a:r>
              <a:rPr lang="en-US" dirty="0" err="1">
                <a:cs typeface="Arial"/>
              </a:rPr>
              <a:t>sustenab</a:t>
            </a:r>
            <a:r>
              <a:rPr lang="ro" dirty="0">
                <a:cs typeface="Arial"/>
              </a:rPr>
              <a:t>ili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3BA2B4-0BC2-A378-3934-3914D440FE97}"/>
              </a:ext>
            </a:extLst>
          </p:cNvPr>
          <p:cNvSpPr txBox="1"/>
          <p:nvPr/>
        </p:nvSpPr>
        <p:spPr>
          <a:xfrm>
            <a:off x="323529" y="1813310"/>
            <a:ext cx="8040183" cy="243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o" sz="18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 fiecare furnizor, indicați: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Situația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lor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geografică</a:t>
            </a:r>
            <a:endParaRPr lang="en-US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Caracteristicile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lor de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producție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procesare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transport,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inovație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comunicare</a:t>
            </a:r>
            <a:endParaRPr lang="en-US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Motivele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au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selectați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CE38F-0C54-71A9-D238-4C5156C7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ACD456-1758-12A2-52BA-724454C67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" dirty="0">
                <a:cs typeface="Arial"/>
              </a:rPr>
              <a:t>Cum este afacerea noastră sustenabilă?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0A581F-999C-0771-BB67-5EC287546E8E}"/>
              </a:ext>
            </a:extLst>
          </p:cNvPr>
          <p:cNvSpPr txBox="1"/>
          <p:nvPr/>
        </p:nvSpPr>
        <p:spPr>
          <a:xfrm>
            <a:off x="286952" y="1919965"/>
            <a:ext cx="676916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Principalele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afacerii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noastre</a:t>
            </a:r>
            <a:endParaRPr lang="fr-BE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aceste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sustenabile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inovatoare</a:t>
            </a:r>
            <a:endParaRPr lang="fr-BE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6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A8C6-3CFD-41B9-2B4E-C73B56ADD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005292-3F95-963F-AFE1-E8067D08E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" dirty="0">
                <a:cs typeface="Arial"/>
              </a:rPr>
              <a:t>Publicul nostru țintă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8C5282-A9DD-6B4E-63B0-DA86C3D09C3D}"/>
              </a:ext>
            </a:extLst>
          </p:cNvPr>
          <p:cNvSpPr txBox="1"/>
          <p:nvPr/>
        </p:nvSpPr>
        <p:spPr>
          <a:xfrm>
            <a:off x="286952" y="1919965"/>
            <a:ext cx="6394263" cy="155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Segmente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clienți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vizate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afacerea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noastră</a:t>
            </a:r>
            <a:endParaRPr lang="en-US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Ilustrații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tipologiilor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clienți</a:t>
            </a:r>
            <a:endParaRPr lang="en-US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Evoluția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preferințelor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clienților</a:t>
            </a:r>
            <a:endParaRPr lang="fr-BE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4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7CE5-D306-11FD-1266-10547135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A21EF-A79B-1587-FC87-346186EB1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" dirty="0">
                <a:cs typeface="Arial"/>
              </a:rPr>
              <a:t>Campania noastră de marketing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8AC625-4FEC-07E6-BBC6-C1C40B6CF0E8}"/>
              </a:ext>
            </a:extLst>
          </p:cNvPr>
          <p:cNvSpPr txBox="1"/>
          <p:nvPr/>
        </p:nvSpPr>
        <p:spPr>
          <a:xfrm>
            <a:off x="286952" y="1919965"/>
            <a:ext cx="8285548" cy="1547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Strategii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fidelizarea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clienților</a:t>
            </a:r>
            <a:endParaRPr lang="fr-BE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Punctele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principale ale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campaniei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noastre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marketing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Practici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sustenabilitate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eforturile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noastre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promoționale</a:t>
            </a:r>
            <a:endParaRPr lang="fr-BE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470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F9EB4FCEC3148940DFD2B8E661F50" ma:contentTypeVersion="18" ma:contentTypeDescription="Crée un document." ma:contentTypeScope="" ma:versionID="305ce5be5695fc2b4a59f1f5c38f6b59">
  <xsd:schema xmlns:xsd="http://www.w3.org/2001/XMLSchema" xmlns:xs="http://www.w3.org/2001/XMLSchema" xmlns:p="http://schemas.microsoft.com/office/2006/metadata/properties" xmlns:ns2="a778ec8b-731a-4d6f-b375-c190e5786fd6" xmlns:ns3="3c585bd4-6544-41ae-a253-5ad5dac117da" targetNamespace="http://schemas.microsoft.com/office/2006/metadata/properties" ma:root="true" ma:fieldsID="84431529cd276bdaf0924f27507eb20c" ns2:_="" ns3:_="">
    <xsd:import namespace="a778ec8b-731a-4d6f-b375-c190e5786fd6"/>
    <xsd:import namespace="3c585bd4-6544-41ae-a253-5ad5dac117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8ec8b-731a-4d6f-b375-c190e5786f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d770ae-d11f-4357-b4ad-1ccb6eccaf5e}" ma:internalName="TaxCatchAll" ma:showField="CatchAllData" ma:web="a778ec8b-731a-4d6f-b375-c190e5786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85bd4-6544-41ae-a253-5ad5dac11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c822647-04ab-4d4b-9c36-a1805d2d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585bd4-6544-41ae-a253-5ad5dac117da">
      <Terms xmlns="http://schemas.microsoft.com/office/infopath/2007/PartnerControls"/>
    </lcf76f155ced4ddcb4097134ff3c332f>
    <TaxCatchAll xmlns="a778ec8b-731a-4d6f-b375-c190e5786fd6" xsi:nil="true"/>
  </documentManagement>
</p:properties>
</file>

<file path=customXml/itemProps1.xml><?xml version="1.0" encoding="utf-8"?>
<ds:datastoreItem xmlns:ds="http://schemas.openxmlformats.org/officeDocument/2006/customXml" ds:itemID="{17C53F5F-6721-4900-8C04-9A76705D42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15AB-E76C-47A0-B2A5-94C7B54DA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78ec8b-731a-4d6f-b375-c190e5786fd6"/>
    <ds:schemaRef ds:uri="3c585bd4-6544-41ae-a253-5ad5dac11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AE053-5689-4D9D-8D67-32192464A67B}">
  <ds:schemaRefs>
    <ds:schemaRef ds:uri="http://schemas.microsoft.com/office/2006/metadata/properties"/>
    <ds:schemaRef ds:uri="http://schemas.microsoft.com/office/infopath/2007/PartnerControls"/>
    <ds:schemaRef ds:uri="3c585bd4-6544-41ae-a253-5ad5dac117da"/>
    <ds:schemaRef ds:uri="a778ec8b-731a-4d6f-b375-c190e5786f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274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FZShuTi</vt:lpstr>
      <vt:lpstr>Symbol</vt:lpstr>
      <vt:lpstr>Verdana</vt:lpstr>
      <vt:lpstr>Cover and End Slide Master</vt:lpstr>
      <vt:lpstr>Contents Slide Master</vt:lpstr>
      <vt:lpstr>Section Break Slide Master</vt:lpstr>
      <vt:lpstr>Contents Slide Master</vt:lpstr>
      <vt:lpstr>Office Theme</vt:lpstr>
      <vt:lpstr>SSPICE IT!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Melania Constantinescu</cp:lastModifiedBy>
  <cp:revision>8</cp:revision>
  <dcterms:created xsi:type="dcterms:W3CDTF">2019-01-14T06:35:00Z</dcterms:created>
  <dcterms:modified xsi:type="dcterms:W3CDTF">2025-03-06T12:47:02Z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4C8CC05FF3F14581AB83710E0073B627</vt:lpwstr>
  </property>
  <property fmtid="{D5CDD505-2E9C-101B-9397-08002B2CF9AE}" pid="3" name="KSOProductBuildVer">
    <vt:lpwstr>1033-11.2.0.11254</vt:lpwstr>
  </property>
  <property fmtid="{D5CDD505-2E9C-101B-9397-08002B2CF9AE}" pid="4" name="ContentTypeId">
    <vt:lpwstr>0x010100D98F9EB4FCEC3148940DFD2B8E661F50</vt:lpwstr>
  </property>
  <property fmtid="{D5CDD505-2E9C-101B-9397-08002B2CF9AE}" pid="5" name="MediaServiceImageTags">
    <vt:lpwstr/>
  </property>
</Properties>
</file>